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308" r:id="rId1"/>
    <p:sldMasterId id="2147484327" r:id="rId2"/>
    <p:sldMasterId id="2147484330" r:id="rId3"/>
    <p:sldMasterId id="2147484387" r:id="rId4"/>
  </p:sldMasterIdLst>
  <p:notesMasterIdLst>
    <p:notesMasterId r:id="rId72"/>
  </p:notesMasterIdLst>
  <p:handoutMasterIdLst>
    <p:handoutMasterId r:id="rId73"/>
  </p:handoutMasterIdLst>
  <p:sldIdLst>
    <p:sldId id="276" r:id="rId5"/>
    <p:sldId id="277" r:id="rId6"/>
    <p:sldId id="1146" r:id="rId7"/>
    <p:sldId id="1206" r:id="rId8"/>
    <p:sldId id="1205" r:id="rId9"/>
    <p:sldId id="1204" r:id="rId10"/>
    <p:sldId id="1211" r:id="rId11"/>
    <p:sldId id="1212" r:id="rId12"/>
    <p:sldId id="1213" r:id="rId13"/>
    <p:sldId id="1214" r:id="rId14"/>
    <p:sldId id="289" r:id="rId15"/>
    <p:sldId id="279" r:id="rId16"/>
    <p:sldId id="1203" r:id="rId17"/>
    <p:sldId id="280" r:id="rId18"/>
    <p:sldId id="281" r:id="rId19"/>
    <p:sldId id="364" r:id="rId20"/>
    <p:sldId id="1201" r:id="rId21"/>
    <p:sldId id="287" r:id="rId22"/>
    <p:sldId id="1202" r:id="rId23"/>
    <p:sldId id="282" r:id="rId24"/>
    <p:sldId id="1200" r:id="rId25"/>
    <p:sldId id="1199" r:id="rId26"/>
    <p:sldId id="1197" r:id="rId27"/>
    <p:sldId id="326" r:id="rId28"/>
    <p:sldId id="1148" r:id="rId29"/>
    <p:sldId id="1195" r:id="rId30"/>
    <p:sldId id="283" r:id="rId31"/>
    <p:sldId id="290" r:id="rId32"/>
    <p:sldId id="294" r:id="rId33"/>
    <p:sldId id="1181" r:id="rId34"/>
    <p:sldId id="1183" r:id="rId35"/>
    <p:sldId id="292" r:id="rId36"/>
    <p:sldId id="293" r:id="rId37"/>
    <p:sldId id="1182" r:id="rId38"/>
    <p:sldId id="295" r:id="rId39"/>
    <p:sldId id="1207" r:id="rId40"/>
    <p:sldId id="296" r:id="rId41"/>
    <p:sldId id="297" r:id="rId42"/>
    <p:sldId id="1174" r:id="rId43"/>
    <p:sldId id="1175" r:id="rId44"/>
    <p:sldId id="300" r:id="rId45"/>
    <p:sldId id="301" r:id="rId46"/>
    <p:sldId id="302" r:id="rId47"/>
    <p:sldId id="303" r:id="rId48"/>
    <p:sldId id="304" r:id="rId49"/>
    <p:sldId id="305" r:id="rId50"/>
    <p:sldId id="1208" r:id="rId51"/>
    <p:sldId id="1209" r:id="rId52"/>
    <p:sldId id="306" r:id="rId53"/>
    <p:sldId id="307" r:id="rId54"/>
    <p:sldId id="308" r:id="rId55"/>
    <p:sldId id="1189" r:id="rId56"/>
    <p:sldId id="1185" r:id="rId57"/>
    <p:sldId id="309" r:id="rId58"/>
    <p:sldId id="322" r:id="rId59"/>
    <p:sldId id="1072" r:id="rId60"/>
    <p:sldId id="1150" r:id="rId61"/>
    <p:sldId id="365" r:id="rId62"/>
    <p:sldId id="389" r:id="rId63"/>
    <p:sldId id="1210" r:id="rId64"/>
    <p:sldId id="298" r:id="rId65"/>
    <p:sldId id="1193" r:id="rId66"/>
    <p:sldId id="1192" r:id="rId67"/>
    <p:sldId id="285" r:id="rId68"/>
    <p:sldId id="286" r:id="rId69"/>
    <p:sldId id="1145" r:id="rId70"/>
    <p:sldId id="1194" r:id="rId71"/>
  </p:sldIdLst>
  <p:sldSz cx="12192000" cy="6858000"/>
  <p:notesSz cx="7315200" cy="9601200"/>
  <p:custDataLst>
    <p:tags r:id="rId74"/>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66FFFF"/>
    <a:srgbClr val="FFFFCC"/>
    <a:srgbClr val="FFCC66"/>
    <a:srgbClr val="FF9966"/>
    <a:srgbClr val="FFCC00"/>
    <a:srgbClr val="CC0000"/>
    <a:srgbClr val="000099"/>
    <a:srgbClr val="FF0000"/>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44EF4F-8718-49D3-A3F1-609F06A0E23C}" v="350" dt="2021-02-08T21:00:13.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838" autoAdjust="0"/>
    <p:restoredTop sz="94291" autoAdjust="0"/>
  </p:normalViewPr>
  <p:slideViewPr>
    <p:cSldViewPr>
      <p:cViewPr>
        <p:scale>
          <a:sx n="70" d="100"/>
          <a:sy n="70" d="100"/>
        </p:scale>
        <p:origin x="48" y="396"/>
      </p:cViewPr>
      <p:guideLst>
        <p:guide orient="horz" pos="2160"/>
        <p:guide pos="3840"/>
      </p:guideLst>
    </p:cSldViewPr>
  </p:slideViewPr>
  <p:outlineViewPr>
    <p:cViewPr>
      <p:scale>
        <a:sx n="33" d="100"/>
        <a:sy n="33" d="100"/>
      </p:scale>
      <p:origin x="0" y="-17562"/>
    </p:cViewPr>
  </p:outlineViewPr>
  <p:notesTextViewPr>
    <p:cViewPr>
      <p:scale>
        <a:sx n="100" d="100"/>
        <a:sy n="100" d="100"/>
      </p:scale>
      <p:origin x="0" y="0"/>
    </p:cViewPr>
  </p:notesTextViewPr>
  <p:sorterViewPr>
    <p:cViewPr varScale="1">
      <p:scale>
        <a:sx n="1" d="1"/>
        <a:sy n="1" d="1"/>
      </p:scale>
      <p:origin x="0" y="-7494"/>
    </p:cViewPr>
  </p:sorterViewPr>
  <p:notesViewPr>
    <p:cSldViewPr>
      <p:cViewPr varScale="1">
        <p:scale>
          <a:sx n="52" d="100"/>
          <a:sy n="52" d="100"/>
        </p:scale>
        <p:origin x="287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gs" Target="tags/tag1.xml"/><Relationship Id="rId79"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80"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el Israel" userId="d191661e655daa3c" providerId="LiveId" clId="{8B44EF4F-8718-49D3-A3F1-609F06A0E23C}"/>
    <pc:docChg chg="undo redo custSel mod addSld delSld modSld sldOrd delMainMaster modMainMaster modNotesMaster">
      <pc:chgData name="Yael Israel" userId="d191661e655daa3c" providerId="LiveId" clId="{8B44EF4F-8718-49D3-A3F1-609F06A0E23C}" dt="2021-02-09T01:27:44.213" v="3576" actId="207"/>
      <pc:docMkLst>
        <pc:docMk/>
      </pc:docMkLst>
      <pc:sldChg chg="modSp modNotes">
        <pc:chgData name="Yael Israel" userId="d191661e655daa3c" providerId="LiveId" clId="{8B44EF4F-8718-49D3-A3F1-609F06A0E23C}" dt="2021-02-01T05:45:56.980" v="226"/>
        <pc:sldMkLst>
          <pc:docMk/>
          <pc:sldMk cId="1391460811" sldId="276"/>
        </pc:sldMkLst>
        <pc:spChg chg="mod">
          <ac:chgData name="Yael Israel" userId="d191661e655daa3c" providerId="LiveId" clId="{8B44EF4F-8718-49D3-A3F1-609F06A0E23C}" dt="2021-02-01T05:45:56.980" v="226"/>
          <ac:spMkLst>
            <pc:docMk/>
            <pc:sldMk cId="1391460811" sldId="276"/>
            <ac:spMk id="436" creationId="{00000000-0000-0000-0000-000000000000}"/>
          </ac:spMkLst>
        </pc:spChg>
        <pc:spChg chg="mod">
          <ac:chgData name="Yael Israel" userId="d191661e655daa3c" providerId="LiveId" clId="{8B44EF4F-8718-49D3-A3F1-609F06A0E23C}" dt="2021-02-01T05:45:56.980" v="226"/>
          <ac:spMkLst>
            <pc:docMk/>
            <pc:sldMk cId="1391460811" sldId="276"/>
            <ac:spMk id="437" creationId="{00000000-0000-0000-0000-000000000000}"/>
          </ac:spMkLst>
        </pc:spChg>
      </pc:sldChg>
      <pc:sldChg chg="modSp mod setBg modNotes">
        <pc:chgData name="Yael Israel" userId="d191661e655daa3c" providerId="LiveId" clId="{8B44EF4F-8718-49D3-A3F1-609F06A0E23C}" dt="2021-02-08T20:50:01.088" v="1762" actId="115"/>
        <pc:sldMkLst>
          <pc:docMk/>
          <pc:sldMk cId="599664297" sldId="277"/>
        </pc:sldMkLst>
        <pc:spChg chg="mod">
          <ac:chgData name="Yael Israel" userId="d191661e655daa3c" providerId="LiveId" clId="{8B44EF4F-8718-49D3-A3F1-609F06A0E23C}" dt="2021-02-08T20:50:01.088" v="1762" actId="115"/>
          <ac:spMkLst>
            <pc:docMk/>
            <pc:sldMk cId="599664297" sldId="277"/>
            <ac:spMk id="443" creationId="{00000000-0000-0000-0000-000000000000}"/>
          </ac:spMkLst>
        </pc:spChg>
        <pc:spChg chg="mod">
          <ac:chgData name="Yael Israel" userId="d191661e655daa3c" providerId="LiveId" clId="{8B44EF4F-8718-49D3-A3F1-609F06A0E23C}" dt="2021-02-08T20:49:00.448" v="1759" actId="1076"/>
          <ac:spMkLst>
            <pc:docMk/>
            <pc:sldMk cId="599664297" sldId="277"/>
            <ac:spMk id="444" creationId="{00000000-0000-0000-0000-000000000000}"/>
          </ac:spMkLst>
        </pc:spChg>
        <pc:spChg chg="mod">
          <ac:chgData name="Yael Israel" userId="d191661e655daa3c" providerId="LiveId" clId="{8B44EF4F-8718-49D3-A3F1-609F06A0E23C}" dt="2021-02-01T05:45:56.980" v="226"/>
          <ac:spMkLst>
            <pc:docMk/>
            <pc:sldMk cId="599664297" sldId="277"/>
            <ac:spMk id="445" creationId="{00000000-0000-0000-0000-000000000000}"/>
          </ac:spMkLst>
        </pc:spChg>
        <pc:picChg chg="mod ord">
          <ac:chgData name="Yael Israel" userId="d191661e655daa3c" providerId="LiveId" clId="{8B44EF4F-8718-49D3-A3F1-609F06A0E23C}" dt="2021-02-08T20:45:20.029" v="1633" actId="1076"/>
          <ac:picMkLst>
            <pc:docMk/>
            <pc:sldMk cId="599664297" sldId="277"/>
            <ac:picMk id="446" creationId="{00000000-0000-0000-0000-000000000000}"/>
          </ac:picMkLst>
        </pc:picChg>
      </pc:sldChg>
      <pc:sldChg chg="modSp mod modNotes">
        <pc:chgData name="Yael Israel" userId="d191661e655daa3c" providerId="LiveId" clId="{8B44EF4F-8718-49D3-A3F1-609F06A0E23C}" dt="2021-02-01T06:10:53.575" v="586" actId="14100"/>
        <pc:sldMkLst>
          <pc:docMk/>
          <pc:sldMk cId="4190824400" sldId="279"/>
        </pc:sldMkLst>
        <pc:spChg chg="mod">
          <ac:chgData name="Yael Israel" userId="d191661e655daa3c" providerId="LiveId" clId="{8B44EF4F-8718-49D3-A3F1-609F06A0E23C}" dt="2021-02-01T05:45:56.980" v="226"/>
          <ac:spMkLst>
            <pc:docMk/>
            <pc:sldMk cId="4190824400" sldId="279"/>
            <ac:spMk id="457" creationId="{00000000-0000-0000-0000-000000000000}"/>
          </ac:spMkLst>
        </pc:spChg>
        <pc:spChg chg="mod">
          <ac:chgData name="Yael Israel" userId="d191661e655daa3c" providerId="LiveId" clId="{8B44EF4F-8718-49D3-A3F1-609F06A0E23C}" dt="2021-02-01T06:10:53.575" v="586" actId="14100"/>
          <ac:spMkLst>
            <pc:docMk/>
            <pc:sldMk cId="4190824400" sldId="279"/>
            <ac:spMk id="458" creationId="{00000000-0000-0000-0000-000000000000}"/>
          </ac:spMkLst>
        </pc:spChg>
      </pc:sldChg>
      <pc:sldChg chg="modSp mod modNotes">
        <pc:chgData name="Yael Israel" userId="d191661e655daa3c" providerId="LiveId" clId="{8B44EF4F-8718-49D3-A3F1-609F06A0E23C}" dt="2021-02-08T20:41:04.643" v="1604" actId="6549"/>
        <pc:sldMkLst>
          <pc:docMk/>
          <pc:sldMk cId="3909659301" sldId="280"/>
        </pc:sldMkLst>
        <pc:spChg chg="mod">
          <ac:chgData name="Yael Israel" userId="d191661e655daa3c" providerId="LiveId" clId="{8B44EF4F-8718-49D3-A3F1-609F06A0E23C}" dt="2021-02-01T05:45:56.980" v="226"/>
          <ac:spMkLst>
            <pc:docMk/>
            <pc:sldMk cId="3909659301" sldId="280"/>
            <ac:spMk id="463" creationId="{00000000-0000-0000-0000-000000000000}"/>
          </ac:spMkLst>
        </pc:spChg>
        <pc:spChg chg="mod">
          <ac:chgData name="Yael Israel" userId="d191661e655daa3c" providerId="LiveId" clId="{8B44EF4F-8718-49D3-A3F1-609F06A0E23C}" dt="2021-02-01T06:10:15.625" v="581" actId="1076"/>
          <ac:spMkLst>
            <pc:docMk/>
            <pc:sldMk cId="3909659301" sldId="280"/>
            <ac:spMk id="464" creationId="{00000000-0000-0000-0000-000000000000}"/>
          </ac:spMkLst>
        </pc:spChg>
      </pc:sldChg>
      <pc:sldChg chg="modSp mod modNotes">
        <pc:chgData name="Yael Israel" userId="d191661e655daa3c" providerId="LiveId" clId="{8B44EF4F-8718-49D3-A3F1-609F06A0E23C}" dt="2021-02-01T06:09:32.265" v="576" actId="1076"/>
        <pc:sldMkLst>
          <pc:docMk/>
          <pc:sldMk cId="1036592740" sldId="281"/>
        </pc:sldMkLst>
        <pc:spChg chg="mod">
          <ac:chgData name="Yael Israel" userId="d191661e655daa3c" providerId="LiveId" clId="{8B44EF4F-8718-49D3-A3F1-609F06A0E23C}" dt="2021-02-01T05:45:56.980" v="226"/>
          <ac:spMkLst>
            <pc:docMk/>
            <pc:sldMk cId="1036592740" sldId="281"/>
            <ac:spMk id="469" creationId="{00000000-0000-0000-0000-000000000000}"/>
          </ac:spMkLst>
        </pc:spChg>
        <pc:spChg chg="mod">
          <ac:chgData name="Yael Israel" userId="d191661e655daa3c" providerId="LiveId" clId="{8B44EF4F-8718-49D3-A3F1-609F06A0E23C}" dt="2021-02-01T06:09:32.265" v="576" actId="1076"/>
          <ac:spMkLst>
            <pc:docMk/>
            <pc:sldMk cId="1036592740" sldId="281"/>
            <ac:spMk id="470" creationId="{00000000-0000-0000-0000-000000000000}"/>
          </ac:spMkLst>
        </pc:spChg>
      </pc:sldChg>
      <pc:sldChg chg="addSp delSp modSp mod modNotes">
        <pc:chgData name="Yael Israel" userId="d191661e655daa3c" providerId="LiveId" clId="{8B44EF4F-8718-49D3-A3F1-609F06A0E23C}" dt="2021-02-08T20:40:23.771" v="1602" actId="6549"/>
        <pc:sldMkLst>
          <pc:docMk/>
          <pc:sldMk cId="2517551634" sldId="282"/>
        </pc:sldMkLst>
        <pc:spChg chg="add del mod">
          <ac:chgData name="Yael Israel" userId="d191661e655daa3c" providerId="LiveId" clId="{8B44EF4F-8718-49D3-A3F1-609F06A0E23C}" dt="2021-02-01T05:49:24.154" v="294" actId="478"/>
          <ac:spMkLst>
            <pc:docMk/>
            <pc:sldMk cId="2517551634" sldId="282"/>
            <ac:spMk id="3" creationId="{5068BBE4-F3DB-4032-93D6-D9C403292C27}"/>
          </ac:spMkLst>
        </pc:spChg>
        <pc:spChg chg="add del mod">
          <ac:chgData name="Yael Israel" userId="d191661e655daa3c" providerId="LiveId" clId="{8B44EF4F-8718-49D3-A3F1-609F06A0E23C}" dt="2021-02-01T05:54:55.330" v="376" actId="478"/>
          <ac:spMkLst>
            <pc:docMk/>
            <pc:sldMk cId="2517551634" sldId="282"/>
            <ac:spMk id="4" creationId="{EC6CD2BD-BBEF-42A9-B052-718A04ED49A4}"/>
          </ac:spMkLst>
        </pc:spChg>
        <pc:spChg chg="add mod">
          <ac:chgData name="Yael Israel" userId="d191661e655daa3c" providerId="LiveId" clId="{8B44EF4F-8718-49D3-A3F1-609F06A0E23C}" dt="2021-02-01T05:58:00.666" v="417" actId="1076"/>
          <ac:spMkLst>
            <pc:docMk/>
            <pc:sldMk cId="2517551634" sldId="282"/>
            <ac:spMk id="5" creationId="{E498CA6F-98F1-4BD1-9379-5027FE6C2D6C}"/>
          </ac:spMkLst>
        </pc:spChg>
        <pc:spChg chg="add del mod">
          <ac:chgData name="Yael Israel" userId="d191661e655daa3c" providerId="LiveId" clId="{8B44EF4F-8718-49D3-A3F1-609F06A0E23C}" dt="2021-02-01T05:59:23.929" v="427" actId="478"/>
          <ac:spMkLst>
            <pc:docMk/>
            <pc:sldMk cId="2517551634" sldId="282"/>
            <ac:spMk id="11" creationId="{7BD5588F-C1EF-4527-8B97-4EB1F27D9A5D}"/>
          </ac:spMkLst>
        </pc:spChg>
        <pc:spChg chg="add mod">
          <ac:chgData name="Yael Israel" userId="d191661e655daa3c" providerId="LiveId" clId="{8B44EF4F-8718-49D3-A3F1-609F06A0E23C}" dt="2021-02-01T05:58:18.217" v="418"/>
          <ac:spMkLst>
            <pc:docMk/>
            <pc:sldMk cId="2517551634" sldId="282"/>
            <ac:spMk id="15" creationId="{87D1A16B-C8AE-4B2E-BA04-61EC7E6AC37B}"/>
          </ac:spMkLst>
        </pc:spChg>
        <pc:spChg chg="add mod">
          <ac:chgData name="Yael Israel" userId="d191661e655daa3c" providerId="LiveId" clId="{8B44EF4F-8718-49D3-A3F1-609F06A0E23C}" dt="2021-02-01T05:58:36.534" v="419"/>
          <ac:spMkLst>
            <pc:docMk/>
            <pc:sldMk cId="2517551634" sldId="282"/>
            <ac:spMk id="16" creationId="{7BC9D0B4-3720-4183-8D90-FD9C6170813E}"/>
          </ac:spMkLst>
        </pc:spChg>
        <pc:spChg chg="add mod">
          <ac:chgData name="Yael Israel" userId="d191661e655daa3c" providerId="LiveId" clId="{8B44EF4F-8718-49D3-A3F1-609F06A0E23C}" dt="2021-02-01T05:58:45.450" v="421" actId="1076"/>
          <ac:spMkLst>
            <pc:docMk/>
            <pc:sldMk cId="2517551634" sldId="282"/>
            <ac:spMk id="17" creationId="{A7E683E8-125D-4BB9-A960-278944504DF8}"/>
          </ac:spMkLst>
        </pc:spChg>
        <pc:spChg chg="add mod">
          <ac:chgData name="Yael Israel" userId="d191661e655daa3c" providerId="LiveId" clId="{8B44EF4F-8718-49D3-A3F1-609F06A0E23C}" dt="2021-02-01T05:58:53.161" v="423" actId="1076"/>
          <ac:spMkLst>
            <pc:docMk/>
            <pc:sldMk cId="2517551634" sldId="282"/>
            <ac:spMk id="18" creationId="{52762C17-1B34-4743-915C-E929FEAF3ECF}"/>
          </ac:spMkLst>
        </pc:spChg>
        <pc:spChg chg="add mod">
          <ac:chgData name="Yael Israel" userId="d191661e655daa3c" providerId="LiveId" clId="{8B44EF4F-8718-49D3-A3F1-609F06A0E23C}" dt="2021-02-01T05:58:59.269" v="425" actId="1076"/>
          <ac:spMkLst>
            <pc:docMk/>
            <pc:sldMk cId="2517551634" sldId="282"/>
            <ac:spMk id="19" creationId="{0579AF01-6E07-40FA-83F3-3E174DD19B21}"/>
          </ac:spMkLst>
        </pc:spChg>
        <pc:spChg chg="add mod">
          <ac:chgData name="Yael Israel" userId="d191661e655daa3c" providerId="LiveId" clId="{8B44EF4F-8718-49D3-A3F1-609F06A0E23C}" dt="2021-02-01T05:59:46.321" v="432" actId="1076"/>
          <ac:spMkLst>
            <pc:docMk/>
            <pc:sldMk cId="2517551634" sldId="282"/>
            <ac:spMk id="20" creationId="{592BBF68-C143-4730-AEF5-CD7F31C96181}"/>
          </ac:spMkLst>
        </pc:spChg>
        <pc:spChg chg="mod">
          <ac:chgData name="Yael Israel" userId="d191661e655daa3c" providerId="LiveId" clId="{8B44EF4F-8718-49D3-A3F1-609F06A0E23C}" dt="2021-02-01T05:45:56.980" v="226"/>
          <ac:spMkLst>
            <pc:docMk/>
            <pc:sldMk cId="2517551634" sldId="282"/>
            <ac:spMk id="475" creationId="{00000000-0000-0000-0000-000000000000}"/>
          </ac:spMkLst>
        </pc:spChg>
        <pc:spChg chg="del mod">
          <ac:chgData name="Yael Israel" userId="d191661e655daa3c" providerId="LiveId" clId="{8B44EF4F-8718-49D3-A3F1-609F06A0E23C}" dt="2021-02-01T05:48:37.125" v="288" actId="478"/>
          <ac:spMkLst>
            <pc:docMk/>
            <pc:sldMk cId="2517551634" sldId="282"/>
            <ac:spMk id="476" creationId="{00000000-0000-0000-0000-000000000000}"/>
          </ac:spMkLst>
        </pc:spChg>
        <pc:picChg chg="add del mod ord">
          <ac:chgData name="Yael Israel" userId="d191661e655daa3c" providerId="LiveId" clId="{8B44EF4F-8718-49D3-A3F1-609F06A0E23C}" dt="2021-02-01T05:49:27.218" v="295" actId="478"/>
          <ac:picMkLst>
            <pc:docMk/>
            <pc:sldMk cId="2517551634" sldId="282"/>
            <ac:picMk id="6" creationId="{EDAB40B6-74BB-4052-9A24-2B5D0954B5A3}"/>
          </ac:picMkLst>
        </pc:picChg>
        <pc:picChg chg="add del mod ord">
          <ac:chgData name="Yael Israel" userId="d191661e655daa3c" providerId="LiveId" clId="{8B44EF4F-8718-49D3-A3F1-609F06A0E23C}" dt="2021-02-01T05:50:39.193" v="302" actId="478"/>
          <ac:picMkLst>
            <pc:docMk/>
            <pc:sldMk cId="2517551634" sldId="282"/>
            <ac:picMk id="7" creationId="{46C501CE-D68F-406A-8208-C6F48D2446A9}"/>
          </ac:picMkLst>
        </pc:picChg>
        <pc:picChg chg="add del mod">
          <ac:chgData name="Yael Israel" userId="d191661e655daa3c" providerId="LiveId" clId="{8B44EF4F-8718-49D3-A3F1-609F06A0E23C}" dt="2021-02-01T05:52:05.298" v="312" actId="478"/>
          <ac:picMkLst>
            <pc:docMk/>
            <pc:sldMk cId="2517551634" sldId="282"/>
            <ac:picMk id="8" creationId="{7BAD23DF-B506-43FB-A357-B6860D338A7D}"/>
          </ac:picMkLst>
        </pc:picChg>
        <pc:picChg chg="add del mod">
          <ac:chgData name="Yael Israel" userId="d191661e655daa3c" providerId="LiveId" clId="{8B44EF4F-8718-49D3-A3F1-609F06A0E23C}" dt="2021-02-01T05:56:26.506" v="378" actId="478"/>
          <ac:picMkLst>
            <pc:docMk/>
            <pc:sldMk cId="2517551634" sldId="282"/>
            <ac:picMk id="9" creationId="{82290C68-78EB-4B9A-A3E6-D04B911C35F6}"/>
          </ac:picMkLst>
        </pc:picChg>
        <pc:picChg chg="add del mod">
          <ac:chgData name="Yael Israel" userId="d191661e655daa3c" providerId="LiveId" clId="{8B44EF4F-8718-49D3-A3F1-609F06A0E23C}" dt="2021-02-01T05:57:10.993" v="384" actId="478"/>
          <ac:picMkLst>
            <pc:docMk/>
            <pc:sldMk cId="2517551634" sldId="282"/>
            <ac:picMk id="12" creationId="{A19ACBA5-4DBB-4FFA-B0D8-F3BE132EAA45}"/>
          </ac:picMkLst>
        </pc:picChg>
        <pc:picChg chg="add mod">
          <ac:chgData name="Yael Israel" userId="d191661e655daa3c" providerId="LiveId" clId="{8B44EF4F-8718-49D3-A3F1-609F06A0E23C}" dt="2021-02-01T05:59:28.529" v="429" actId="1076"/>
          <ac:picMkLst>
            <pc:docMk/>
            <pc:sldMk cId="2517551634" sldId="282"/>
            <ac:picMk id="13" creationId="{42D281C3-88F0-41BF-8515-90F91B0AEEE4}"/>
          </ac:picMkLst>
        </pc:picChg>
      </pc:sldChg>
      <pc:sldChg chg="modSp mod modNotes">
        <pc:chgData name="Yael Israel" userId="d191661e655daa3c" providerId="LiveId" clId="{8B44EF4F-8718-49D3-A3F1-609F06A0E23C}" dt="2021-02-08T20:51:27.609" v="1771" actId="1076"/>
        <pc:sldMkLst>
          <pc:docMk/>
          <pc:sldMk cId="3129766900" sldId="283"/>
        </pc:sldMkLst>
        <pc:spChg chg="mod">
          <ac:chgData name="Yael Israel" userId="d191661e655daa3c" providerId="LiveId" clId="{8B44EF4F-8718-49D3-A3F1-609F06A0E23C}" dt="2021-02-01T05:45:56.980" v="226"/>
          <ac:spMkLst>
            <pc:docMk/>
            <pc:sldMk cId="3129766900" sldId="283"/>
            <ac:spMk id="481" creationId="{00000000-0000-0000-0000-000000000000}"/>
          </ac:spMkLst>
        </pc:spChg>
        <pc:spChg chg="mod">
          <ac:chgData name="Yael Israel" userId="d191661e655daa3c" providerId="LiveId" clId="{8B44EF4F-8718-49D3-A3F1-609F06A0E23C}" dt="2021-02-08T20:51:27.609" v="1771" actId="1076"/>
          <ac:spMkLst>
            <pc:docMk/>
            <pc:sldMk cId="3129766900" sldId="283"/>
            <ac:spMk id="482" creationId="{00000000-0000-0000-0000-000000000000}"/>
          </ac:spMkLst>
        </pc:spChg>
      </pc:sldChg>
      <pc:sldChg chg="modSp del modNotes">
        <pc:chgData name="Yael Israel" userId="d191661e655daa3c" providerId="LiveId" clId="{8B44EF4F-8718-49D3-A3F1-609F06A0E23C}" dt="2021-02-08T20:51:32.511" v="1772" actId="2696"/>
        <pc:sldMkLst>
          <pc:docMk/>
          <pc:sldMk cId="1766445256" sldId="284"/>
        </pc:sldMkLst>
        <pc:spChg chg="mod">
          <ac:chgData name="Yael Israel" userId="d191661e655daa3c" providerId="LiveId" clId="{8B44EF4F-8718-49D3-A3F1-609F06A0E23C}" dt="2021-02-01T05:45:56.980" v="226"/>
          <ac:spMkLst>
            <pc:docMk/>
            <pc:sldMk cId="1766445256" sldId="284"/>
            <ac:spMk id="487" creationId="{00000000-0000-0000-0000-000000000000}"/>
          </ac:spMkLst>
        </pc:spChg>
        <pc:spChg chg="mod">
          <ac:chgData name="Yael Israel" userId="d191661e655daa3c" providerId="LiveId" clId="{8B44EF4F-8718-49D3-A3F1-609F06A0E23C}" dt="2021-02-01T05:45:56.980" v="226"/>
          <ac:spMkLst>
            <pc:docMk/>
            <pc:sldMk cId="1766445256" sldId="284"/>
            <ac:spMk id="488" creationId="{00000000-0000-0000-0000-000000000000}"/>
          </ac:spMkLst>
        </pc:spChg>
      </pc:sldChg>
      <pc:sldChg chg="modSp modNotes">
        <pc:chgData name="Yael Israel" userId="d191661e655daa3c" providerId="LiveId" clId="{8B44EF4F-8718-49D3-A3F1-609F06A0E23C}" dt="2021-02-01T05:45:56.980" v="226"/>
        <pc:sldMkLst>
          <pc:docMk/>
          <pc:sldMk cId="872242725" sldId="285"/>
        </pc:sldMkLst>
        <pc:spChg chg="mod">
          <ac:chgData name="Yael Israel" userId="d191661e655daa3c" providerId="LiveId" clId="{8B44EF4F-8718-49D3-A3F1-609F06A0E23C}" dt="2021-02-01T05:45:56.980" v="226"/>
          <ac:spMkLst>
            <pc:docMk/>
            <pc:sldMk cId="872242725" sldId="285"/>
            <ac:spMk id="493" creationId="{00000000-0000-0000-0000-000000000000}"/>
          </ac:spMkLst>
        </pc:spChg>
        <pc:spChg chg="mod">
          <ac:chgData name="Yael Israel" userId="d191661e655daa3c" providerId="LiveId" clId="{8B44EF4F-8718-49D3-A3F1-609F06A0E23C}" dt="2021-02-01T05:45:56.980" v="226"/>
          <ac:spMkLst>
            <pc:docMk/>
            <pc:sldMk cId="872242725" sldId="285"/>
            <ac:spMk id="494" creationId="{00000000-0000-0000-0000-000000000000}"/>
          </ac:spMkLst>
        </pc:spChg>
        <pc:spChg chg="mod">
          <ac:chgData name="Yael Israel" userId="d191661e655daa3c" providerId="LiveId" clId="{8B44EF4F-8718-49D3-A3F1-609F06A0E23C}" dt="2021-02-01T05:45:56.980" v="226"/>
          <ac:spMkLst>
            <pc:docMk/>
            <pc:sldMk cId="872242725" sldId="285"/>
            <ac:spMk id="495" creationId="{00000000-0000-0000-0000-000000000000}"/>
          </ac:spMkLst>
        </pc:spChg>
        <pc:picChg chg="mod">
          <ac:chgData name="Yael Israel" userId="d191661e655daa3c" providerId="LiveId" clId="{8B44EF4F-8718-49D3-A3F1-609F06A0E23C}" dt="2021-02-01T05:45:56.980" v="226"/>
          <ac:picMkLst>
            <pc:docMk/>
            <pc:sldMk cId="872242725" sldId="285"/>
            <ac:picMk id="496" creationId="{00000000-0000-0000-0000-000000000000}"/>
          </ac:picMkLst>
        </pc:picChg>
      </pc:sldChg>
      <pc:sldChg chg="modSp modNotes">
        <pc:chgData name="Yael Israel" userId="d191661e655daa3c" providerId="LiveId" clId="{8B44EF4F-8718-49D3-A3F1-609F06A0E23C}" dt="2021-02-08T20:42:45.266" v="1615" actId="6549"/>
        <pc:sldMkLst>
          <pc:docMk/>
          <pc:sldMk cId="818341709" sldId="286"/>
        </pc:sldMkLst>
        <pc:spChg chg="mod">
          <ac:chgData name="Yael Israel" userId="d191661e655daa3c" providerId="LiveId" clId="{8B44EF4F-8718-49D3-A3F1-609F06A0E23C}" dt="2021-02-01T05:45:56.980" v="226"/>
          <ac:spMkLst>
            <pc:docMk/>
            <pc:sldMk cId="818341709" sldId="286"/>
            <ac:spMk id="501" creationId="{00000000-0000-0000-0000-000000000000}"/>
          </ac:spMkLst>
        </pc:spChg>
        <pc:spChg chg="mod">
          <ac:chgData name="Yael Israel" userId="d191661e655daa3c" providerId="LiveId" clId="{8B44EF4F-8718-49D3-A3F1-609F06A0E23C}" dt="2021-02-01T05:45:56.980" v="226"/>
          <ac:spMkLst>
            <pc:docMk/>
            <pc:sldMk cId="818341709" sldId="286"/>
            <ac:spMk id="502" creationId="{00000000-0000-0000-0000-000000000000}"/>
          </ac:spMkLst>
        </pc:spChg>
      </pc:sldChg>
      <pc:sldChg chg="addSp delSp modSp add del mod modNotes">
        <pc:chgData name="Yael Israel" userId="d191661e655daa3c" providerId="LiveId" clId="{8B44EF4F-8718-49D3-A3F1-609F06A0E23C}" dt="2021-02-01T06:08:44.885" v="571" actId="14100"/>
        <pc:sldMkLst>
          <pc:docMk/>
          <pc:sldMk cId="4081007249" sldId="287"/>
        </pc:sldMkLst>
        <pc:spChg chg="add mod">
          <ac:chgData name="Yael Israel" userId="d191661e655daa3c" providerId="LiveId" clId="{8B44EF4F-8718-49D3-A3F1-609F06A0E23C}" dt="2021-02-01T06:08:44.885" v="571" actId="14100"/>
          <ac:spMkLst>
            <pc:docMk/>
            <pc:sldMk cId="4081007249" sldId="287"/>
            <ac:spMk id="3" creationId="{7E0D9EEF-313D-40BE-92BE-7F16FC2F0763}"/>
          </ac:spMkLst>
        </pc:spChg>
        <pc:spChg chg="add mod">
          <ac:chgData name="Yael Israel" userId="d191661e655daa3c" providerId="LiveId" clId="{8B44EF4F-8718-49D3-A3F1-609F06A0E23C}" dt="2021-02-01T06:08:37.881" v="570" actId="255"/>
          <ac:spMkLst>
            <pc:docMk/>
            <pc:sldMk cId="4081007249" sldId="287"/>
            <ac:spMk id="5" creationId="{3C1464FF-8369-4C50-BAD0-4D70B394C862}"/>
          </ac:spMkLst>
        </pc:spChg>
        <pc:spChg chg="add mod">
          <ac:chgData name="Yael Israel" userId="d191661e655daa3c" providerId="LiveId" clId="{8B44EF4F-8718-49D3-A3F1-609F06A0E23C}" dt="2021-02-01T06:03:54.953" v="500" actId="14100"/>
          <ac:spMkLst>
            <pc:docMk/>
            <pc:sldMk cId="4081007249" sldId="287"/>
            <ac:spMk id="8" creationId="{BC26CDBA-D1A3-46CC-B3CD-18C5928AAEED}"/>
          </ac:spMkLst>
        </pc:spChg>
        <pc:spChg chg="mod">
          <ac:chgData name="Yael Israel" userId="d191661e655daa3c" providerId="LiveId" clId="{8B44EF4F-8718-49D3-A3F1-609F06A0E23C}" dt="2021-02-01T05:45:56.980" v="226"/>
          <ac:spMkLst>
            <pc:docMk/>
            <pc:sldMk cId="4081007249" sldId="287"/>
            <ac:spMk id="507" creationId="{00000000-0000-0000-0000-000000000000}"/>
          </ac:spMkLst>
        </pc:spChg>
        <pc:spChg chg="del mod">
          <ac:chgData name="Yael Israel" userId="d191661e655daa3c" providerId="LiveId" clId="{8B44EF4F-8718-49D3-A3F1-609F06A0E23C}" dt="2021-02-01T06:03:26.189" v="493" actId="478"/>
          <ac:spMkLst>
            <pc:docMk/>
            <pc:sldMk cId="4081007249" sldId="287"/>
            <ac:spMk id="508" creationId="{00000000-0000-0000-0000-000000000000}"/>
          </ac:spMkLst>
        </pc:spChg>
        <pc:spChg chg="del mod">
          <ac:chgData name="Yael Israel" userId="d191661e655daa3c" providerId="LiveId" clId="{8B44EF4F-8718-49D3-A3F1-609F06A0E23C}" dt="2021-02-01T06:01:52.833" v="453" actId="478"/>
          <ac:spMkLst>
            <pc:docMk/>
            <pc:sldMk cId="4081007249" sldId="287"/>
            <ac:spMk id="509" creationId="{00000000-0000-0000-0000-000000000000}"/>
          </ac:spMkLst>
        </pc:spChg>
      </pc:sldChg>
      <pc:sldChg chg="modSp del modNotes">
        <pc:chgData name="Yael Israel" userId="d191661e655daa3c" providerId="LiveId" clId="{8B44EF4F-8718-49D3-A3F1-609F06A0E23C}" dt="2021-02-01T06:04:36.091" v="507" actId="2696"/>
        <pc:sldMkLst>
          <pc:docMk/>
          <pc:sldMk cId="1046512417" sldId="288"/>
        </pc:sldMkLst>
        <pc:spChg chg="mod">
          <ac:chgData name="Yael Israel" userId="d191661e655daa3c" providerId="LiveId" clId="{8B44EF4F-8718-49D3-A3F1-609F06A0E23C}" dt="2021-02-01T05:45:56.980" v="226"/>
          <ac:spMkLst>
            <pc:docMk/>
            <pc:sldMk cId="1046512417" sldId="288"/>
            <ac:spMk id="514" creationId="{00000000-0000-0000-0000-000000000000}"/>
          </ac:spMkLst>
        </pc:spChg>
        <pc:spChg chg="mod">
          <ac:chgData name="Yael Israel" userId="d191661e655daa3c" providerId="LiveId" clId="{8B44EF4F-8718-49D3-A3F1-609F06A0E23C}" dt="2021-02-01T05:45:56.980" v="226"/>
          <ac:spMkLst>
            <pc:docMk/>
            <pc:sldMk cId="1046512417" sldId="288"/>
            <ac:spMk id="515" creationId="{00000000-0000-0000-0000-000000000000}"/>
          </ac:spMkLst>
        </pc:spChg>
      </pc:sldChg>
      <pc:sldChg chg="modSp mod modNotes">
        <pc:chgData name="Yael Israel" userId="d191661e655daa3c" providerId="LiveId" clId="{8B44EF4F-8718-49D3-A3F1-609F06A0E23C}" dt="2021-02-08T20:40:52.327" v="1603" actId="6549"/>
        <pc:sldMkLst>
          <pc:docMk/>
          <pc:sldMk cId="1760258771" sldId="289"/>
        </pc:sldMkLst>
        <pc:spChg chg="mod">
          <ac:chgData name="Yael Israel" userId="d191661e655daa3c" providerId="LiveId" clId="{8B44EF4F-8718-49D3-A3F1-609F06A0E23C}" dt="2021-02-01T05:45:56.980" v="226"/>
          <ac:spMkLst>
            <pc:docMk/>
            <pc:sldMk cId="1760258771" sldId="289"/>
            <ac:spMk id="520" creationId="{00000000-0000-0000-0000-000000000000}"/>
          </ac:spMkLst>
        </pc:spChg>
        <pc:spChg chg="mod">
          <ac:chgData name="Yael Israel" userId="d191661e655daa3c" providerId="LiveId" clId="{8B44EF4F-8718-49D3-A3F1-609F06A0E23C}" dt="2021-02-01T06:11:17.581" v="589" actId="14100"/>
          <ac:spMkLst>
            <pc:docMk/>
            <pc:sldMk cId="1760258771" sldId="289"/>
            <ac:spMk id="521" creationId="{00000000-0000-0000-0000-000000000000}"/>
          </ac:spMkLst>
        </pc:spChg>
      </pc:sldChg>
      <pc:sldChg chg="modSp mod modNotes">
        <pc:chgData name="Yael Israel" userId="d191661e655daa3c" providerId="LiveId" clId="{8B44EF4F-8718-49D3-A3F1-609F06A0E23C}" dt="2021-02-08T20:41:38.635" v="1608" actId="6549"/>
        <pc:sldMkLst>
          <pc:docMk/>
          <pc:sldMk cId="1316141971" sldId="290"/>
        </pc:sldMkLst>
        <pc:spChg chg="mod">
          <ac:chgData name="Yael Israel" userId="d191661e655daa3c" providerId="LiveId" clId="{8B44EF4F-8718-49D3-A3F1-609F06A0E23C}" dt="2021-02-01T05:45:56.980" v="226"/>
          <ac:spMkLst>
            <pc:docMk/>
            <pc:sldMk cId="1316141971" sldId="290"/>
            <ac:spMk id="526" creationId="{00000000-0000-0000-0000-000000000000}"/>
          </ac:spMkLst>
        </pc:spChg>
        <pc:spChg chg="mod">
          <ac:chgData name="Yael Israel" userId="d191661e655daa3c" providerId="LiveId" clId="{8B44EF4F-8718-49D3-A3F1-609F06A0E23C}" dt="2021-02-01T06:40:17.521" v="947" actId="6549"/>
          <ac:spMkLst>
            <pc:docMk/>
            <pc:sldMk cId="1316141971" sldId="290"/>
            <ac:spMk id="527" creationId="{00000000-0000-0000-0000-000000000000}"/>
          </ac:spMkLst>
        </pc:spChg>
      </pc:sldChg>
      <pc:sldChg chg="addSp modSp del mod modNotes">
        <pc:chgData name="Yael Israel" userId="d191661e655daa3c" providerId="LiveId" clId="{8B44EF4F-8718-49D3-A3F1-609F06A0E23C}" dt="2021-02-01T05:52:34.834" v="316" actId="2696"/>
        <pc:sldMkLst>
          <pc:docMk/>
          <pc:sldMk cId="3345722650" sldId="291"/>
        </pc:sldMkLst>
        <pc:spChg chg="add mod">
          <ac:chgData name="Yael Israel" userId="d191661e655daa3c" providerId="LiveId" clId="{8B44EF4F-8718-49D3-A3F1-609F06A0E23C}" dt="2021-02-01T05:45:56.980" v="226"/>
          <ac:spMkLst>
            <pc:docMk/>
            <pc:sldMk cId="3345722650" sldId="291"/>
            <ac:spMk id="5" creationId="{5D5E9286-CBF9-4DF3-9ED6-EAF7C1DE0FC1}"/>
          </ac:spMkLst>
        </pc:spChg>
        <pc:spChg chg="mod">
          <ac:chgData name="Yael Israel" userId="d191661e655daa3c" providerId="LiveId" clId="{8B44EF4F-8718-49D3-A3F1-609F06A0E23C}" dt="2021-02-01T05:45:56.980" v="226"/>
          <ac:spMkLst>
            <pc:docMk/>
            <pc:sldMk cId="3345722650" sldId="291"/>
            <ac:spMk id="534" creationId="{00000000-0000-0000-0000-000000000000}"/>
          </ac:spMkLst>
        </pc:spChg>
        <pc:picChg chg="add mod">
          <ac:chgData name="Yael Israel" userId="d191661e655daa3c" providerId="LiveId" clId="{8B44EF4F-8718-49D3-A3F1-609F06A0E23C}" dt="2021-02-01T05:45:56.980" v="226"/>
          <ac:picMkLst>
            <pc:docMk/>
            <pc:sldMk cId="3345722650" sldId="291"/>
            <ac:picMk id="4" creationId="{B5A143B8-278E-4CA1-BADA-954220DEC38E}"/>
          </ac:picMkLst>
        </pc:picChg>
        <pc:picChg chg="mod">
          <ac:chgData name="Yael Israel" userId="d191661e655daa3c" providerId="LiveId" clId="{8B44EF4F-8718-49D3-A3F1-609F06A0E23C}" dt="2021-02-01T05:45:56.980" v="226"/>
          <ac:picMkLst>
            <pc:docMk/>
            <pc:sldMk cId="3345722650" sldId="291"/>
            <ac:picMk id="533" creationId="{00000000-0000-0000-0000-000000000000}"/>
          </ac:picMkLst>
        </pc:picChg>
      </pc:sldChg>
      <pc:sldChg chg="modSp mod modNotes">
        <pc:chgData name="Yael Israel" userId="d191661e655daa3c" providerId="LiveId" clId="{8B44EF4F-8718-49D3-A3F1-609F06A0E23C}" dt="2021-02-08T20:41:46.064" v="1609" actId="6549"/>
        <pc:sldMkLst>
          <pc:docMk/>
          <pc:sldMk cId="2664873048" sldId="292"/>
        </pc:sldMkLst>
        <pc:spChg chg="mod">
          <ac:chgData name="Yael Israel" userId="d191661e655daa3c" providerId="LiveId" clId="{8B44EF4F-8718-49D3-A3F1-609F06A0E23C}" dt="2021-02-01T05:45:56.980" v="226"/>
          <ac:spMkLst>
            <pc:docMk/>
            <pc:sldMk cId="2664873048" sldId="292"/>
            <ac:spMk id="539" creationId="{00000000-0000-0000-0000-000000000000}"/>
          </ac:spMkLst>
        </pc:spChg>
        <pc:spChg chg="mod">
          <ac:chgData name="Yael Israel" userId="d191661e655daa3c" providerId="LiveId" clId="{8B44EF4F-8718-49D3-A3F1-609F06A0E23C}" dt="2021-02-01T06:43:23.009" v="958" actId="255"/>
          <ac:spMkLst>
            <pc:docMk/>
            <pc:sldMk cId="2664873048" sldId="292"/>
            <ac:spMk id="540" creationId="{00000000-0000-0000-0000-000000000000}"/>
          </ac:spMkLst>
        </pc:spChg>
      </pc:sldChg>
      <pc:sldChg chg="modSp mod modNotes">
        <pc:chgData name="Yael Israel" userId="d191661e655daa3c" providerId="LiveId" clId="{8B44EF4F-8718-49D3-A3F1-609F06A0E23C}" dt="2021-02-08T20:41:58.888" v="1610" actId="6549"/>
        <pc:sldMkLst>
          <pc:docMk/>
          <pc:sldMk cId="2543980532" sldId="293"/>
        </pc:sldMkLst>
        <pc:spChg chg="mod">
          <ac:chgData name="Yael Israel" userId="d191661e655daa3c" providerId="LiveId" clId="{8B44EF4F-8718-49D3-A3F1-609F06A0E23C}" dt="2021-02-01T05:45:56.980" v="226"/>
          <ac:spMkLst>
            <pc:docMk/>
            <pc:sldMk cId="2543980532" sldId="293"/>
            <ac:spMk id="545" creationId="{00000000-0000-0000-0000-000000000000}"/>
          </ac:spMkLst>
        </pc:spChg>
        <pc:spChg chg="mod">
          <ac:chgData name="Yael Israel" userId="d191661e655daa3c" providerId="LiveId" clId="{8B44EF4F-8718-49D3-A3F1-609F06A0E23C}" dt="2021-02-01T06:43:50.975" v="963" actId="255"/>
          <ac:spMkLst>
            <pc:docMk/>
            <pc:sldMk cId="2543980532" sldId="293"/>
            <ac:spMk id="546" creationId="{00000000-0000-0000-0000-000000000000}"/>
          </ac:spMkLst>
        </pc:spChg>
      </pc:sldChg>
      <pc:sldChg chg="modSp mod modNotes">
        <pc:chgData name="Yael Israel" userId="d191661e655daa3c" providerId="LiveId" clId="{8B44EF4F-8718-49D3-A3F1-609F06A0E23C}" dt="2021-02-01T06:40:31.676" v="949" actId="1076"/>
        <pc:sldMkLst>
          <pc:docMk/>
          <pc:sldMk cId="1418728034" sldId="294"/>
        </pc:sldMkLst>
        <pc:spChg chg="mod">
          <ac:chgData name="Yael Israel" userId="d191661e655daa3c" providerId="LiveId" clId="{8B44EF4F-8718-49D3-A3F1-609F06A0E23C}" dt="2021-02-01T05:45:56.980" v="226"/>
          <ac:spMkLst>
            <pc:docMk/>
            <pc:sldMk cId="1418728034" sldId="294"/>
            <ac:spMk id="5" creationId="{CF78CD1D-F867-4961-BA0A-82139D4BC106}"/>
          </ac:spMkLst>
        </pc:spChg>
        <pc:spChg chg="mod">
          <ac:chgData name="Yael Israel" userId="d191661e655daa3c" providerId="LiveId" clId="{8B44EF4F-8718-49D3-A3F1-609F06A0E23C}" dt="2021-02-01T06:40:31.676" v="949" actId="1076"/>
          <ac:spMkLst>
            <pc:docMk/>
            <pc:sldMk cId="1418728034" sldId="294"/>
            <ac:spMk id="6" creationId="{EC1A1256-2B8E-47B2-89A7-9E46E25038DE}"/>
          </ac:spMkLst>
        </pc:spChg>
        <pc:spChg chg="mod">
          <ac:chgData name="Yael Israel" userId="d191661e655daa3c" providerId="LiveId" clId="{8B44EF4F-8718-49D3-A3F1-609F06A0E23C}" dt="2021-02-01T05:45:56.980" v="226"/>
          <ac:spMkLst>
            <pc:docMk/>
            <pc:sldMk cId="1418728034" sldId="294"/>
            <ac:spMk id="551" creationId="{00000000-0000-0000-0000-000000000000}"/>
          </ac:spMkLst>
        </pc:spChg>
        <pc:spChg chg="mod">
          <ac:chgData name="Yael Israel" userId="d191661e655daa3c" providerId="LiveId" clId="{8B44EF4F-8718-49D3-A3F1-609F06A0E23C}" dt="2021-02-01T05:45:56.980" v="226"/>
          <ac:spMkLst>
            <pc:docMk/>
            <pc:sldMk cId="1418728034" sldId="294"/>
            <ac:spMk id="552" creationId="{00000000-0000-0000-0000-000000000000}"/>
          </ac:spMkLst>
        </pc:spChg>
        <pc:picChg chg="mod">
          <ac:chgData name="Yael Israel" userId="d191661e655daa3c" providerId="LiveId" clId="{8B44EF4F-8718-49D3-A3F1-609F06A0E23C}" dt="2021-02-01T06:40:26.744" v="948" actId="1076"/>
          <ac:picMkLst>
            <pc:docMk/>
            <pc:sldMk cId="1418728034" sldId="294"/>
            <ac:picMk id="4" creationId="{EA2A8153-A094-47E5-9275-C68FBDD6401E}"/>
          </ac:picMkLst>
        </pc:picChg>
      </pc:sldChg>
      <pc:sldChg chg="modSp mod modNotes">
        <pc:chgData name="Yael Israel" userId="d191661e655daa3c" providerId="LiveId" clId="{8B44EF4F-8718-49D3-A3F1-609F06A0E23C}" dt="2021-02-01T06:55:20.448" v="1087" actId="20577"/>
        <pc:sldMkLst>
          <pc:docMk/>
          <pc:sldMk cId="1592464632" sldId="295"/>
        </pc:sldMkLst>
        <pc:spChg chg="mod">
          <ac:chgData name="Yael Israel" userId="d191661e655daa3c" providerId="LiveId" clId="{8B44EF4F-8718-49D3-A3F1-609F06A0E23C}" dt="2021-02-01T05:45:56.980" v="226"/>
          <ac:spMkLst>
            <pc:docMk/>
            <pc:sldMk cId="1592464632" sldId="295"/>
            <ac:spMk id="557" creationId="{00000000-0000-0000-0000-000000000000}"/>
          </ac:spMkLst>
        </pc:spChg>
        <pc:spChg chg="mod">
          <ac:chgData name="Yael Israel" userId="d191661e655daa3c" providerId="LiveId" clId="{8B44EF4F-8718-49D3-A3F1-609F06A0E23C}" dt="2021-02-01T06:55:20.448" v="1087" actId="20577"/>
          <ac:spMkLst>
            <pc:docMk/>
            <pc:sldMk cId="1592464632" sldId="295"/>
            <ac:spMk id="558" creationId="{00000000-0000-0000-0000-000000000000}"/>
          </ac:spMkLst>
        </pc:spChg>
      </pc:sldChg>
      <pc:sldChg chg="modSp mod modNotes">
        <pc:chgData name="Yael Israel" userId="d191661e655daa3c" providerId="LiveId" clId="{8B44EF4F-8718-49D3-A3F1-609F06A0E23C}" dt="2021-02-08T20:42:05.554" v="1611" actId="6549"/>
        <pc:sldMkLst>
          <pc:docMk/>
          <pc:sldMk cId="87949792" sldId="296"/>
        </pc:sldMkLst>
        <pc:spChg chg="mod">
          <ac:chgData name="Yael Israel" userId="d191661e655daa3c" providerId="LiveId" clId="{8B44EF4F-8718-49D3-A3F1-609F06A0E23C}" dt="2021-02-01T05:45:56.980" v="226"/>
          <ac:spMkLst>
            <pc:docMk/>
            <pc:sldMk cId="87949792" sldId="296"/>
            <ac:spMk id="563" creationId="{00000000-0000-0000-0000-000000000000}"/>
          </ac:spMkLst>
        </pc:spChg>
        <pc:spChg chg="mod">
          <ac:chgData name="Yael Israel" userId="d191661e655daa3c" providerId="LiveId" clId="{8B44EF4F-8718-49D3-A3F1-609F06A0E23C}" dt="2021-02-01T06:56:12.984" v="1095" actId="1076"/>
          <ac:spMkLst>
            <pc:docMk/>
            <pc:sldMk cId="87949792" sldId="296"/>
            <ac:spMk id="564" creationId="{00000000-0000-0000-0000-000000000000}"/>
          </ac:spMkLst>
        </pc:spChg>
      </pc:sldChg>
      <pc:sldChg chg="modSp mod modNotes">
        <pc:chgData name="Yael Israel" userId="d191661e655daa3c" providerId="LiveId" clId="{8B44EF4F-8718-49D3-A3F1-609F06A0E23C}" dt="2021-02-01T06:56:17.260" v="1096" actId="1076"/>
        <pc:sldMkLst>
          <pc:docMk/>
          <pc:sldMk cId="2770774722" sldId="297"/>
        </pc:sldMkLst>
        <pc:spChg chg="mod">
          <ac:chgData name="Yael Israel" userId="d191661e655daa3c" providerId="LiveId" clId="{8B44EF4F-8718-49D3-A3F1-609F06A0E23C}" dt="2021-02-01T05:45:56.980" v="226"/>
          <ac:spMkLst>
            <pc:docMk/>
            <pc:sldMk cId="2770774722" sldId="297"/>
            <ac:spMk id="569" creationId="{00000000-0000-0000-0000-000000000000}"/>
          </ac:spMkLst>
        </pc:spChg>
        <pc:spChg chg="mod">
          <ac:chgData name="Yael Israel" userId="d191661e655daa3c" providerId="LiveId" clId="{8B44EF4F-8718-49D3-A3F1-609F06A0E23C}" dt="2021-02-01T06:56:17.260" v="1096" actId="1076"/>
          <ac:spMkLst>
            <pc:docMk/>
            <pc:sldMk cId="2770774722" sldId="297"/>
            <ac:spMk id="570" creationId="{00000000-0000-0000-0000-000000000000}"/>
          </ac:spMkLst>
        </pc:spChg>
      </pc:sldChg>
      <pc:sldChg chg="modSp mod modNotes">
        <pc:chgData name="Yael Israel" userId="d191661e655daa3c" providerId="LiveId" clId="{8B44EF4F-8718-49D3-A3F1-609F06A0E23C}" dt="2021-02-08T21:08:15.994" v="2250" actId="6549"/>
        <pc:sldMkLst>
          <pc:docMk/>
          <pc:sldMk cId="2976316107" sldId="298"/>
        </pc:sldMkLst>
        <pc:spChg chg="mod">
          <ac:chgData name="Yael Israel" userId="d191661e655daa3c" providerId="LiveId" clId="{8B44EF4F-8718-49D3-A3F1-609F06A0E23C}" dt="2021-02-01T05:45:56.980" v="226"/>
          <ac:spMkLst>
            <pc:docMk/>
            <pc:sldMk cId="2976316107" sldId="298"/>
            <ac:spMk id="575" creationId="{00000000-0000-0000-0000-000000000000}"/>
          </ac:spMkLst>
        </pc:spChg>
        <pc:spChg chg="mod">
          <ac:chgData name="Yael Israel" userId="d191661e655daa3c" providerId="LiveId" clId="{8B44EF4F-8718-49D3-A3F1-609F06A0E23C}" dt="2021-02-08T21:08:15.994" v="2250" actId="6549"/>
          <ac:spMkLst>
            <pc:docMk/>
            <pc:sldMk cId="2976316107" sldId="298"/>
            <ac:spMk id="576" creationId="{00000000-0000-0000-0000-000000000000}"/>
          </ac:spMkLst>
        </pc:spChg>
      </pc:sldChg>
      <pc:sldChg chg="del">
        <pc:chgData name="Yael Israel" userId="d191661e655daa3c" providerId="LiveId" clId="{8B44EF4F-8718-49D3-A3F1-609F06A0E23C}" dt="2021-01-29T03:10:41.723" v="58" actId="2696"/>
        <pc:sldMkLst>
          <pc:docMk/>
          <pc:sldMk cId="2197434246" sldId="299"/>
        </pc:sldMkLst>
      </pc:sldChg>
      <pc:sldChg chg="addSp modSp mod">
        <pc:chgData name="Yael Israel" userId="d191661e655daa3c" providerId="LiveId" clId="{8B44EF4F-8718-49D3-A3F1-609F06A0E23C}" dt="2021-02-08T06:42:40.164" v="1295" actId="1076"/>
        <pc:sldMkLst>
          <pc:docMk/>
          <pc:sldMk cId="53772729" sldId="300"/>
        </pc:sldMkLst>
        <pc:spChg chg="add mod">
          <ac:chgData name="Yael Israel" userId="d191661e655daa3c" providerId="LiveId" clId="{8B44EF4F-8718-49D3-A3F1-609F06A0E23C}" dt="2021-02-01T05:45:56.980" v="226"/>
          <ac:spMkLst>
            <pc:docMk/>
            <pc:sldMk cId="53772729" sldId="300"/>
            <ac:spMk id="35" creationId="{1C4313F2-0397-4909-A160-9BF323A1BE2D}"/>
          </ac:spMkLst>
        </pc:spChg>
        <pc:spChg chg="mod">
          <ac:chgData name="Yael Israel" userId="d191661e655daa3c" providerId="LiveId" clId="{8B44EF4F-8718-49D3-A3F1-609F06A0E23C}" dt="2021-02-08T06:42:40.164" v="1295" actId="1076"/>
          <ac:spMkLst>
            <pc:docMk/>
            <pc:sldMk cId="53772729" sldId="300"/>
            <ac:spMk id="10242" creationId="{00000000-0000-0000-0000-000000000000}"/>
          </ac:spMkLst>
        </pc:spChg>
        <pc:spChg chg="mod">
          <ac:chgData name="Yael Israel" userId="d191661e655daa3c" providerId="LiveId" clId="{8B44EF4F-8718-49D3-A3F1-609F06A0E23C}" dt="2021-02-01T07:04:15.314" v="1156" actId="14100"/>
          <ac:spMkLst>
            <pc:docMk/>
            <pc:sldMk cId="53772729" sldId="300"/>
            <ac:spMk id="10244" creationId="{00000000-0000-0000-0000-000000000000}"/>
          </ac:spMkLst>
        </pc:spChg>
        <pc:spChg chg="mod">
          <ac:chgData name="Yael Israel" userId="d191661e655daa3c" providerId="LiveId" clId="{8B44EF4F-8718-49D3-A3F1-609F06A0E23C}" dt="2021-02-01T07:04:06.662" v="1154" actId="1076"/>
          <ac:spMkLst>
            <pc:docMk/>
            <pc:sldMk cId="53772729" sldId="300"/>
            <ac:spMk id="10254" creationId="{00000000-0000-0000-0000-000000000000}"/>
          </ac:spMkLst>
        </pc:spChg>
        <pc:spChg chg="mod">
          <ac:chgData name="Yael Israel" userId="d191661e655daa3c" providerId="LiveId" clId="{8B44EF4F-8718-49D3-A3F1-609F06A0E23C}" dt="2021-02-01T07:04:06.662" v="1154" actId="1076"/>
          <ac:spMkLst>
            <pc:docMk/>
            <pc:sldMk cId="53772729" sldId="300"/>
            <ac:spMk id="10256" creationId="{00000000-0000-0000-0000-000000000000}"/>
          </ac:spMkLst>
        </pc:spChg>
        <pc:spChg chg="mod">
          <ac:chgData name="Yael Israel" userId="d191661e655daa3c" providerId="LiveId" clId="{8B44EF4F-8718-49D3-A3F1-609F06A0E23C}" dt="2021-02-01T07:04:06.662" v="1154" actId="1076"/>
          <ac:spMkLst>
            <pc:docMk/>
            <pc:sldMk cId="53772729" sldId="300"/>
            <ac:spMk id="10258" creationId="{00000000-0000-0000-0000-000000000000}"/>
          </ac:spMkLst>
        </pc:spChg>
        <pc:spChg chg="mod">
          <ac:chgData name="Yael Israel" userId="d191661e655daa3c" providerId="LiveId" clId="{8B44EF4F-8718-49D3-A3F1-609F06A0E23C}" dt="2021-02-01T07:04:06.662" v="1154" actId="1076"/>
          <ac:spMkLst>
            <pc:docMk/>
            <pc:sldMk cId="53772729" sldId="300"/>
            <ac:spMk id="10260" creationId="{00000000-0000-0000-0000-000000000000}"/>
          </ac:spMkLst>
        </pc:spChg>
        <pc:spChg chg="mod">
          <ac:chgData name="Yael Israel" userId="d191661e655daa3c" providerId="LiveId" clId="{8B44EF4F-8718-49D3-A3F1-609F06A0E23C}" dt="2021-02-01T07:04:06.662" v="1154" actId="1076"/>
          <ac:spMkLst>
            <pc:docMk/>
            <pc:sldMk cId="53772729" sldId="300"/>
            <ac:spMk id="10262" creationId="{00000000-0000-0000-0000-000000000000}"/>
          </ac:spMkLst>
        </pc:spChg>
        <pc:spChg chg="mod">
          <ac:chgData name="Yael Israel" userId="d191661e655daa3c" providerId="LiveId" clId="{8B44EF4F-8718-49D3-A3F1-609F06A0E23C}" dt="2021-02-01T07:04:06.662" v="1154" actId="1076"/>
          <ac:spMkLst>
            <pc:docMk/>
            <pc:sldMk cId="53772729" sldId="300"/>
            <ac:spMk id="10264" creationId="{00000000-0000-0000-0000-000000000000}"/>
          </ac:spMkLst>
        </pc:spChg>
        <pc:spChg chg="mod">
          <ac:chgData name="Yael Israel" userId="d191661e655daa3c" providerId="LiveId" clId="{8B44EF4F-8718-49D3-A3F1-609F06A0E23C}" dt="2021-02-01T07:04:06.662" v="1154" actId="1076"/>
          <ac:spMkLst>
            <pc:docMk/>
            <pc:sldMk cId="53772729" sldId="300"/>
            <ac:spMk id="10266" creationId="{00000000-0000-0000-0000-000000000000}"/>
          </ac:spMkLst>
        </pc:spChg>
        <pc:spChg chg="mod">
          <ac:chgData name="Yael Israel" userId="d191661e655daa3c" providerId="LiveId" clId="{8B44EF4F-8718-49D3-A3F1-609F06A0E23C}" dt="2021-02-01T07:04:06.662" v="1154" actId="1076"/>
          <ac:spMkLst>
            <pc:docMk/>
            <pc:sldMk cId="53772729" sldId="300"/>
            <ac:spMk id="10268" creationId="{00000000-0000-0000-0000-000000000000}"/>
          </ac:spMkLst>
        </pc:spChg>
        <pc:spChg chg="mod">
          <ac:chgData name="Yael Israel" userId="d191661e655daa3c" providerId="LiveId" clId="{8B44EF4F-8718-49D3-A3F1-609F06A0E23C}" dt="2021-02-01T07:04:06.662" v="1154" actId="1076"/>
          <ac:spMkLst>
            <pc:docMk/>
            <pc:sldMk cId="53772729" sldId="300"/>
            <ac:spMk id="10270" creationId="{00000000-0000-0000-0000-000000000000}"/>
          </ac:spMkLst>
        </pc:spChg>
        <pc:spChg chg="mod">
          <ac:chgData name="Yael Israel" userId="d191661e655daa3c" providerId="LiveId" clId="{8B44EF4F-8718-49D3-A3F1-609F06A0E23C}" dt="2021-02-01T07:04:06.662" v="1154" actId="1076"/>
          <ac:spMkLst>
            <pc:docMk/>
            <pc:sldMk cId="53772729" sldId="300"/>
            <ac:spMk id="10272" creationId="{00000000-0000-0000-0000-000000000000}"/>
          </ac:spMkLst>
        </pc:spChg>
        <pc:grpChg chg="mod">
          <ac:chgData name="Yael Israel" userId="d191661e655daa3c" providerId="LiveId" clId="{8B44EF4F-8718-49D3-A3F1-609F06A0E23C}" dt="2021-02-01T07:04:06.662" v="1154" actId="1076"/>
          <ac:grpSpMkLst>
            <pc:docMk/>
            <pc:sldMk cId="53772729" sldId="300"/>
            <ac:grpSpMk id="10245" creationId="{00000000-0000-0000-0000-000000000000}"/>
          </ac:grpSpMkLst>
        </pc:grpChg>
        <pc:grpChg chg="mod">
          <ac:chgData name="Yael Israel" userId="d191661e655daa3c" providerId="LiveId" clId="{8B44EF4F-8718-49D3-A3F1-609F06A0E23C}" dt="2021-02-01T07:04:06.662" v="1154" actId="1076"/>
          <ac:grpSpMkLst>
            <pc:docMk/>
            <pc:sldMk cId="53772729" sldId="300"/>
            <ac:grpSpMk id="10246" creationId="{00000000-0000-0000-0000-000000000000}"/>
          </ac:grpSpMkLst>
        </pc:grpChg>
        <pc:grpChg chg="mod">
          <ac:chgData name="Yael Israel" userId="d191661e655daa3c" providerId="LiveId" clId="{8B44EF4F-8718-49D3-A3F1-609F06A0E23C}" dt="2021-02-01T07:04:06.662" v="1154" actId="1076"/>
          <ac:grpSpMkLst>
            <pc:docMk/>
            <pc:sldMk cId="53772729" sldId="300"/>
            <ac:grpSpMk id="10247" creationId="{00000000-0000-0000-0000-000000000000}"/>
          </ac:grpSpMkLst>
        </pc:grpChg>
        <pc:grpChg chg="mod">
          <ac:chgData name="Yael Israel" userId="d191661e655daa3c" providerId="LiveId" clId="{8B44EF4F-8718-49D3-A3F1-609F06A0E23C}" dt="2021-02-01T07:04:06.662" v="1154" actId="1076"/>
          <ac:grpSpMkLst>
            <pc:docMk/>
            <pc:sldMk cId="53772729" sldId="300"/>
            <ac:grpSpMk id="10248" creationId="{00000000-0000-0000-0000-000000000000}"/>
          </ac:grpSpMkLst>
        </pc:grpChg>
        <pc:grpChg chg="mod">
          <ac:chgData name="Yael Israel" userId="d191661e655daa3c" providerId="LiveId" clId="{8B44EF4F-8718-49D3-A3F1-609F06A0E23C}" dt="2021-02-01T07:04:06.662" v="1154" actId="1076"/>
          <ac:grpSpMkLst>
            <pc:docMk/>
            <pc:sldMk cId="53772729" sldId="300"/>
            <ac:grpSpMk id="10249" creationId="{00000000-0000-0000-0000-000000000000}"/>
          </ac:grpSpMkLst>
        </pc:grpChg>
        <pc:grpChg chg="mod">
          <ac:chgData name="Yael Israel" userId="d191661e655daa3c" providerId="LiveId" clId="{8B44EF4F-8718-49D3-A3F1-609F06A0E23C}" dt="2021-02-01T07:04:06.662" v="1154" actId="1076"/>
          <ac:grpSpMkLst>
            <pc:docMk/>
            <pc:sldMk cId="53772729" sldId="300"/>
            <ac:grpSpMk id="10250" creationId="{00000000-0000-0000-0000-000000000000}"/>
          </ac:grpSpMkLst>
        </pc:grpChg>
        <pc:grpChg chg="mod">
          <ac:chgData name="Yael Israel" userId="d191661e655daa3c" providerId="LiveId" clId="{8B44EF4F-8718-49D3-A3F1-609F06A0E23C}" dt="2021-02-01T07:04:06.662" v="1154" actId="1076"/>
          <ac:grpSpMkLst>
            <pc:docMk/>
            <pc:sldMk cId="53772729" sldId="300"/>
            <ac:grpSpMk id="10251" creationId="{00000000-0000-0000-0000-000000000000}"/>
          </ac:grpSpMkLst>
        </pc:grpChg>
        <pc:grpChg chg="mod">
          <ac:chgData name="Yael Israel" userId="d191661e655daa3c" providerId="LiveId" clId="{8B44EF4F-8718-49D3-A3F1-609F06A0E23C}" dt="2021-02-01T07:04:06.662" v="1154" actId="1076"/>
          <ac:grpSpMkLst>
            <pc:docMk/>
            <pc:sldMk cId="53772729" sldId="300"/>
            <ac:grpSpMk id="10252" creationId="{00000000-0000-0000-0000-000000000000}"/>
          </ac:grpSpMkLst>
        </pc:grpChg>
        <pc:grpChg chg="mod">
          <ac:chgData name="Yael Israel" userId="d191661e655daa3c" providerId="LiveId" clId="{8B44EF4F-8718-49D3-A3F1-609F06A0E23C}" dt="2021-02-01T07:04:06.662" v="1154" actId="1076"/>
          <ac:grpSpMkLst>
            <pc:docMk/>
            <pc:sldMk cId="53772729" sldId="300"/>
            <ac:grpSpMk id="10253" creationId="{00000000-0000-0000-0000-000000000000}"/>
          </ac:grpSpMkLst>
        </pc:grpChg>
        <pc:picChg chg="mod">
          <ac:chgData name="Yael Israel" userId="d191661e655daa3c" providerId="LiveId" clId="{8B44EF4F-8718-49D3-A3F1-609F06A0E23C}" dt="2021-02-01T07:03:47.881" v="1153" actId="14100"/>
          <ac:picMkLst>
            <pc:docMk/>
            <pc:sldMk cId="53772729" sldId="300"/>
            <ac:picMk id="33" creationId="{00000000-0000-0000-0000-000000000000}"/>
          </ac:picMkLst>
        </pc:picChg>
        <pc:picChg chg="add mod">
          <ac:chgData name="Yael Israel" userId="d191661e655daa3c" providerId="LiveId" clId="{8B44EF4F-8718-49D3-A3F1-609F06A0E23C}" dt="2021-02-01T05:45:56.980" v="226"/>
          <ac:picMkLst>
            <pc:docMk/>
            <pc:sldMk cId="53772729" sldId="300"/>
            <ac:picMk id="34" creationId="{5EF138A1-EC31-421E-BFE1-5F7E6E0B884C}"/>
          </ac:picMkLst>
        </pc:picChg>
        <pc:picChg chg="mod">
          <ac:chgData name="Yael Israel" userId="d191661e655daa3c" providerId="LiveId" clId="{8B44EF4F-8718-49D3-A3F1-609F06A0E23C}" dt="2021-02-01T07:04:06.662" v="1154" actId="1076"/>
          <ac:picMkLst>
            <pc:docMk/>
            <pc:sldMk cId="53772729" sldId="300"/>
            <ac:picMk id="2050" creationId="{00000000-0000-0000-0000-000000000000}"/>
          </ac:picMkLst>
        </pc:picChg>
        <pc:picChg chg="mod">
          <ac:chgData name="Yael Israel" userId="d191661e655daa3c" providerId="LiveId" clId="{8B44EF4F-8718-49D3-A3F1-609F06A0E23C}" dt="2021-02-01T07:04:06.662" v="1154" actId="1076"/>
          <ac:picMkLst>
            <pc:docMk/>
            <pc:sldMk cId="53772729" sldId="300"/>
            <ac:picMk id="10255" creationId="{00000000-0000-0000-0000-000000000000}"/>
          </ac:picMkLst>
        </pc:picChg>
        <pc:picChg chg="mod">
          <ac:chgData name="Yael Israel" userId="d191661e655daa3c" providerId="LiveId" clId="{8B44EF4F-8718-49D3-A3F1-609F06A0E23C}" dt="2021-02-01T07:04:06.662" v="1154" actId="1076"/>
          <ac:picMkLst>
            <pc:docMk/>
            <pc:sldMk cId="53772729" sldId="300"/>
            <ac:picMk id="10257" creationId="{00000000-0000-0000-0000-000000000000}"/>
          </ac:picMkLst>
        </pc:picChg>
        <pc:picChg chg="mod">
          <ac:chgData name="Yael Israel" userId="d191661e655daa3c" providerId="LiveId" clId="{8B44EF4F-8718-49D3-A3F1-609F06A0E23C}" dt="2021-02-01T07:04:06.662" v="1154" actId="1076"/>
          <ac:picMkLst>
            <pc:docMk/>
            <pc:sldMk cId="53772729" sldId="300"/>
            <ac:picMk id="10259" creationId="{00000000-0000-0000-0000-000000000000}"/>
          </ac:picMkLst>
        </pc:picChg>
        <pc:picChg chg="mod">
          <ac:chgData name="Yael Israel" userId="d191661e655daa3c" providerId="LiveId" clId="{8B44EF4F-8718-49D3-A3F1-609F06A0E23C}" dt="2021-02-01T07:04:06.662" v="1154" actId="1076"/>
          <ac:picMkLst>
            <pc:docMk/>
            <pc:sldMk cId="53772729" sldId="300"/>
            <ac:picMk id="10261" creationId="{00000000-0000-0000-0000-000000000000}"/>
          </ac:picMkLst>
        </pc:picChg>
        <pc:picChg chg="mod">
          <ac:chgData name="Yael Israel" userId="d191661e655daa3c" providerId="LiveId" clId="{8B44EF4F-8718-49D3-A3F1-609F06A0E23C}" dt="2021-02-01T07:04:06.662" v="1154" actId="1076"/>
          <ac:picMkLst>
            <pc:docMk/>
            <pc:sldMk cId="53772729" sldId="300"/>
            <ac:picMk id="10263" creationId="{00000000-0000-0000-0000-000000000000}"/>
          </ac:picMkLst>
        </pc:picChg>
        <pc:picChg chg="mod">
          <ac:chgData name="Yael Israel" userId="d191661e655daa3c" providerId="LiveId" clId="{8B44EF4F-8718-49D3-A3F1-609F06A0E23C}" dt="2021-02-01T07:04:06.662" v="1154" actId="1076"/>
          <ac:picMkLst>
            <pc:docMk/>
            <pc:sldMk cId="53772729" sldId="300"/>
            <ac:picMk id="10265" creationId="{00000000-0000-0000-0000-000000000000}"/>
          </ac:picMkLst>
        </pc:picChg>
        <pc:picChg chg="mod">
          <ac:chgData name="Yael Israel" userId="d191661e655daa3c" providerId="LiveId" clId="{8B44EF4F-8718-49D3-A3F1-609F06A0E23C}" dt="2021-02-01T07:04:06.662" v="1154" actId="1076"/>
          <ac:picMkLst>
            <pc:docMk/>
            <pc:sldMk cId="53772729" sldId="300"/>
            <ac:picMk id="10267" creationId="{00000000-0000-0000-0000-000000000000}"/>
          </ac:picMkLst>
        </pc:picChg>
        <pc:picChg chg="mod">
          <ac:chgData name="Yael Israel" userId="d191661e655daa3c" providerId="LiveId" clId="{8B44EF4F-8718-49D3-A3F1-609F06A0E23C}" dt="2021-02-01T07:04:06.662" v="1154" actId="1076"/>
          <ac:picMkLst>
            <pc:docMk/>
            <pc:sldMk cId="53772729" sldId="300"/>
            <ac:picMk id="10269" creationId="{00000000-0000-0000-0000-000000000000}"/>
          </ac:picMkLst>
        </pc:picChg>
        <pc:picChg chg="mod">
          <ac:chgData name="Yael Israel" userId="d191661e655daa3c" providerId="LiveId" clId="{8B44EF4F-8718-49D3-A3F1-609F06A0E23C}" dt="2021-02-01T07:04:06.662" v="1154" actId="1076"/>
          <ac:picMkLst>
            <pc:docMk/>
            <pc:sldMk cId="53772729" sldId="300"/>
            <ac:picMk id="10271" creationId="{00000000-0000-0000-0000-000000000000}"/>
          </ac:picMkLst>
        </pc:picChg>
      </pc:sldChg>
      <pc:sldChg chg="addSp modSp mod">
        <pc:chgData name="Yael Israel" userId="d191661e655daa3c" providerId="LiveId" clId="{8B44EF4F-8718-49D3-A3F1-609F06A0E23C}" dt="2021-02-01T07:05:31.288" v="1172" actId="14100"/>
        <pc:sldMkLst>
          <pc:docMk/>
          <pc:sldMk cId="4151149141" sldId="301"/>
        </pc:sldMkLst>
        <pc:spChg chg="add mod">
          <ac:chgData name="Yael Israel" userId="d191661e655daa3c" providerId="LiveId" clId="{8B44EF4F-8718-49D3-A3F1-609F06A0E23C}" dt="2021-02-01T05:45:56.980" v="226"/>
          <ac:spMkLst>
            <pc:docMk/>
            <pc:sldMk cId="4151149141" sldId="301"/>
            <ac:spMk id="37" creationId="{2BDC833E-C110-4426-B03A-E612BDA4AC6E}"/>
          </ac:spMkLst>
        </pc:spChg>
        <pc:spChg chg="mod">
          <ac:chgData name="Yael Israel" userId="d191661e655daa3c" providerId="LiveId" clId="{8B44EF4F-8718-49D3-A3F1-609F06A0E23C}" dt="2021-02-01T07:05:31.288" v="1172" actId="14100"/>
          <ac:spMkLst>
            <pc:docMk/>
            <pc:sldMk cId="4151149141" sldId="301"/>
            <ac:spMk id="11266" creationId="{00000000-0000-0000-0000-000000000000}"/>
          </ac:spMkLst>
        </pc:spChg>
        <pc:spChg chg="mod">
          <ac:chgData name="Yael Israel" userId="d191661e655daa3c" providerId="LiveId" clId="{8B44EF4F-8718-49D3-A3F1-609F06A0E23C}" dt="2021-02-01T07:05:20.599" v="1170" actId="1076"/>
          <ac:spMkLst>
            <pc:docMk/>
            <pc:sldMk cId="4151149141" sldId="301"/>
            <ac:spMk id="11268" creationId="{00000000-0000-0000-0000-000000000000}"/>
          </ac:spMkLst>
        </pc:spChg>
        <pc:spChg chg="mod">
          <ac:chgData name="Yael Israel" userId="d191661e655daa3c" providerId="LiveId" clId="{8B44EF4F-8718-49D3-A3F1-609F06A0E23C}" dt="2021-02-01T07:04:53.088" v="1164" actId="1076"/>
          <ac:spMkLst>
            <pc:docMk/>
            <pc:sldMk cId="4151149141" sldId="301"/>
            <ac:spMk id="11270" creationId="{00000000-0000-0000-0000-000000000000}"/>
          </ac:spMkLst>
        </pc:spChg>
        <pc:spChg chg="mod">
          <ac:chgData name="Yael Israel" userId="d191661e655daa3c" providerId="LiveId" clId="{8B44EF4F-8718-49D3-A3F1-609F06A0E23C}" dt="2021-02-01T07:04:53.088" v="1164" actId="1076"/>
          <ac:spMkLst>
            <pc:docMk/>
            <pc:sldMk cId="4151149141" sldId="301"/>
            <ac:spMk id="11279" creationId="{00000000-0000-0000-0000-000000000000}"/>
          </ac:spMkLst>
        </pc:spChg>
        <pc:spChg chg="mod">
          <ac:chgData name="Yael Israel" userId="d191661e655daa3c" providerId="LiveId" clId="{8B44EF4F-8718-49D3-A3F1-609F06A0E23C}" dt="2021-02-01T07:04:53.088" v="1164" actId="1076"/>
          <ac:spMkLst>
            <pc:docMk/>
            <pc:sldMk cId="4151149141" sldId="301"/>
            <ac:spMk id="11281" creationId="{00000000-0000-0000-0000-000000000000}"/>
          </ac:spMkLst>
        </pc:spChg>
        <pc:spChg chg="mod">
          <ac:chgData name="Yael Israel" userId="d191661e655daa3c" providerId="LiveId" clId="{8B44EF4F-8718-49D3-A3F1-609F06A0E23C}" dt="2021-02-01T07:04:53.088" v="1164" actId="1076"/>
          <ac:spMkLst>
            <pc:docMk/>
            <pc:sldMk cId="4151149141" sldId="301"/>
            <ac:spMk id="11283" creationId="{00000000-0000-0000-0000-000000000000}"/>
          </ac:spMkLst>
        </pc:spChg>
        <pc:spChg chg="mod">
          <ac:chgData name="Yael Israel" userId="d191661e655daa3c" providerId="LiveId" clId="{8B44EF4F-8718-49D3-A3F1-609F06A0E23C}" dt="2021-02-01T07:04:53.088" v="1164" actId="1076"/>
          <ac:spMkLst>
            <pc:docMk/>
            <pc:sldMk cId="4151149141" sldId="301"/>
            <ac:spMk id="11285" creationId="{00000000-0000-0000-0000-000000000000}"/>
          </ac:spMkLst>
        </pc:spChg>
        <pc:spChg chg="mod">
          <ac:chgData name="Yael Israel" userId="d191661e655daa3c" providerId="LiveId" clId="{8B44EF4F-8718-49D3-A3F1-609F06A0E23C}" dt="2021-02-01T07:04:53.088" v="1164" actId="1076"/>
          <ac:spMkLst>
            <pc:docMk/>
            <pc:sldMk cId="4151149141" sldId="301"/>
            <ac:spMk id="11287" creationId="{00000000-0000-0000-0000-000000000000}"/>
          </ac:spMkLst>
        </pc:spChg>
        <pc:spChg chg="mod">
          <ac:chgData name="Yael Israel" userId="d191661e655daa3c" providerId="LiveId" clId="{8B44EF4F-8718-49D3-A3F1-609F06A0E23C}" dt="2021-02-01T07:04:53.088" v="1164" actId="1076"/>
          <ac:spMkLst>
            <pc:docMk/>
            <pc:sldMk cId="4151149141" sldId="301"/>
            <ac:spMk id="11289" creationId="{00000000-0000-0000-0000-000000000000}"/>
          </ac:spMkLst>
        </pc:spChg>
        <pc:spChg chg="mod">
          <ac:chgData name="Yael Israel" userId="d191661e655daa3c" providerId="LiveId" clId="{8B44EF4F-8718-49D3-A3F1-609F06A0E23C}" dt="2021-02-01T07:04:53.088" v="1164" actId="1076"/>
          <ac:spMkLst>
            <pc:docMk/>
            <pc:sldMk cId="4151149141" sldId="301"/>
            <ac:spMk id="11291" creationId="{00000000-0000-0000-0000-000000000000}"/>
          </ac:spMkLst>
        </pc:spChg>
        <pc:spChg chg="mod">
          <ac:chgData name="Yael Israel" userId="d191661e655daa3c" providerId="LiveId" clId="{8B44EF4F-8718-49D3-A3F1-609F06A0E23C}" dt="2021-02-01T07:04:53.088" v="1164" actId="1076"/>
          <ac:spMkLst>
            <pc:docMk/>
            <pc:sldMk cId="4151149141" sldId="301"/>
            <ac:spMk id="11293" creationId="{00000000-0000-0000-0000-000000000000}"/>
          </ac:spMkLst>
        </pc:spChg>
        <pc:spChg chg="mod">
          <ac:chgData name="Yael Israel" userId="d191661e655daa3c" providerId="LiveId" clId="{8B44EF4F-8718-49D3-A3F1-609F06A0E23C}" dt="2021-02-01T07:04:53.088" v="1164" actId="1076"/>
          <ac:spMkLst>
            <pc:docMk/>
            <pc:sldMk cId="4151149141" sldId="301"/>
            <ac:spMk id="11295" creationId="{00000000-0000-0000-0000-000000000000}"/>
          </ac:spMkLst>
        </pc:spChg>
        <pc:spChg chg="mod">
          <ac:chgData name="Yael Israel" userId="d191661e655daa3c" providerId="LiveId" clId="{8B44EF4F-8718-49D3-A3F1-609F06A0E23C}" dt="2021-02-01T07:04:53.088" v="1164" actId="1076"/>
          <ac:spMkLst>
            <pc:docMk/>
            <pc:sldMk cId="4151149141" sldId="301"/>
            <ac:spMk id="11297" creationId="{00000000-0000-0000-0000-000000000000}"/>
          </ac:spMkLst>
        </pc:spChg>
        <pc:grpChg chg="mod">
          <ac:chgData name="Yael Israel" userId="d191661e655daa3c" providerId="LiveId" clId="{8B44EF4F-8718-49D3-A3F1-609F06A0E23C}" dt="2021-02-01T07:04:53.088" v="1164" actId="1076"/>
          <ac:grpSpMkLst>
            <pc:docMk/>
            <pc:sldMk cId="4151149141" sldId="301"/>
            <ac:grpSpMk id="11269" creationId="{00000000-0000-0000-0000-000000000000}"/>
          </ac:grpSpMkLst>
        </pc:grpChg>
        <pc:grpChg chg="mod">
          <ac:chgData name="Yael Israel" userId="d191661e655daa3c" providerId="LiveId" clId="{8B44EF4F-8718-49D3-A3F1-609F06A0E23C}" dt="2021-02-01T07:04:53.088" v="1164" actId="1076"/>
          <ac:grpSpMkLst>
            <pc:docMk/>
            <pc:sldMk cId="4151149141" sldId="301"/>
            <ac:grpSpMk id="11271" creationId="{00000000-0000-0000-0000-000000000000}"/>
          </ac:grpSpMkLst>
        </pc:grpChg>
        <pc:grpChg chg="mod">
          <ac:chgData name="Yael Israel" userId="d191661e655daa3c" providerId="LiveId" clId="{8B44EF4F-8718-49D3-A3F1-609F06A0E23C}" dt="2021-02-01T07:04:53.088" v="1164" actId="1076"/>
          <ac:grpSpMkLst>
            <pc:docMk/>
            <pc:sldMk cId="4151149141" sldId="301"/>
            <ac:grpSpMk id="11272" creationId="{00000000-0000-0000-0000-000000000000}"/>
          </ac:grpSpMkLst>
        </pc:grpChg>
        <pc:grpChg chg="mod">
          <ac:chgData name="Yael Israel" userId="d191661e655daa3c" providerId="LiveId" clId="{8B44EF4F-8718-49D3-A3F1-609F06A0E23C}" dt="2021-02-01T07:04:53.088" v="1164" actId="1076"/>
          <ac:grpSpMkLst>
            <pc:docMk/>
            <pc:sldMk cId="4151149141" sldId="301"/>
            <ac:grpSpMk id="11273" creationId="{00000000-0000-0000-0000-000000000000}"/>
          </ac:grpSpMkLst>
        </pc:grpChg>
        <pc:grpChg chg="mod">
          <ac:chgData name="Yael Israel" userId="d191661e655daa3c" providerId="LiveId" clId="{8B44EF4F-8718-49D3-A3F1-609F06A0E23C}" dt="2021-02-01T07:04:53.088" v="1164" actId="1076"/>
          <ac:grpSpMkLst>
            <pc:docMk/>
            <pc:sldMk cId="4151149141" sldId="301"/>
            <ac:grpSpMk id="11274" creationId="{00000000-0000-0000-0000-000000000000}"/>
          </ac:grpSpMkLst>
        </pc:grpChg>
        <pc:grpChg chg="mod">
          <ac:chgData name="Yael Israel" userId="d191661e655daa3c" providerId="LiveId" clId="{8B44EF4F-8718-49D3-A3F1-609F06A0E23C}" dt="2021-02-01T07:04:53.088" v="1164" actId="1076"/>
          <ac:grpSpMkLst>
            <pc:docMk/>
            <pc:sldMk cId="4151149141" sldId="301"/>
            <ac:grpSpMk id="11275" creationId="{00000000-0000-0000-0000-000000000000}"/>
          </ac:grpSpMkLst>
        </pc:grpChg>
        <pc:grpChg chg="mod">
          <ac:chgData name="Yael Israel" userId="d191661e655daa3c" providerId="LiveId" clId="{8B44EF4F-8718-49D3-A3F1-609F06A0E23C}" dt="2021-02-01T07:04:53.088" v="1164" actId="1076"/>
          <ac:grpSpMkLst>
            <pc:docMk/>
            <pc:sldMk cId="4151149141" sldId="301"/>
            <ac:grpSpMk id="11276" creationId="{00000000-0000-0000-0000-000000000000}"/>
          </ac:grpSpMkLst>
        </pc:grpChg>
        <pc:grpChg chg="mod">
          <ac:chgData name="Yael Israel" userId="d191661e655daa3c" providerId="LiveId" clId="{8B44EF4F-8718-49D3-A3F1-609F06A0E23C}" dt="2021-02-01T07:04:53.088" v="1164" actId="1076"/>
          <ac:grpSpMkLst>
            <pc:docMk/>
            <pc:sldMk cId="4151149141" sldId="301"/>
            <ac:grpSpMk id="11277" creationId="{00000000-0000-0000-0000-000000000000}"/>
          </ac:grpSpMkLst>
        </pc:grpChg>
        <pc:grpChg chg="mod">
          <ac:chgData name="Yael Israel" userId="d191661e655daa3c" providerId="LiveId" clId="{8B44EF4F-8718-49D3-A3F1-609F06A0E23C}" dt="2021-02-01T07:04:53.088" v="1164" actId="1076"/>
          <ac:grpSpMkLst>
            <pc:docMk/>
            <pc:sldMk cId="4151149141" sldId="301"/>
            <ac:grpSpMk id="11278" creationId="{00000000-0000-0000-0000-000000000000}"/>
          </ac:grpSpMkLst>
        </pc:grpChg>
        <pc:picChg chg="mod">
          <ac:chgData name="Yael Israel" userId="d191661e655daa3c" providerId="LiveId" clId="{8B44EF4F-8718-49D3-A3F1-609F06A0E23C}" dt="2021-02-01T07:04:33.300" v="1159" actId="14100"/>
          <ac:picMkLst>
            <pc:docMk/>
            <pc:sldMk cId="4151149141" sldId="301"/>
            <ac:picMk id="34" creationId="{00000000-0000-0000-0000-000000000000}"/>
          </ac:picMkLst>
        </pc:picChg>
        <pc:picChg chg="mod">
          <ac:chgData name="Yael Israel" userId="d191661e655daa3c" providerId="LiveId" clId="{8B44EF4F-8718-49D3-A3F1-609F06A0E23C}" dt="2021-02-01T07:04:53.088" v="1164" actId="1076"/>
          <ac:picMkLst>
            <pc:docMk/>
            <pc:sldMk cId="4151149141" sldId="301"/>
            <ac:picMk id="35" creationId="{00000000-0000-0000-0000-000000000000}"/>
          </ac:picMkLst>
        </pc:picChg>
        <pc:picChg chg="add mod">
          <ac:chgData name="Yael Israel" userId="d191661e655daa3c" providerId="LiveId" clId="{8B44EF4F-8718-49D3-A3F1-609F06A0E23C}" dt="2021-02-01T05:45:56.980" v="226"/>
          <ac:picMkLst>
            <pc:docMk/>
            <pc:sldMk cId="4151149141" sldId="301"/>
            <ac:picMk id="36" creationId="{F001A91D-3CF1-46CB-942E-A9C77F58625D}"/>
          </ac:picMkLst>
        </pc:picChg>
        <pc:picChg chg="mod">
          <ac:chgData name="Yael Israel" userId="d191661e655daa3c" providerId="LiveId" clId="{8B44EF4F-8718-49D3-A3F1-609F06A0E23C}" dt="2021-02-01T07:04:53.088" v="1164" actId="1076"/>
          <ac:picMkLst>
            <pc:docMk/>
            <pc:sldMk cId="4151149141" sldId="301"/>
            <ac:picMk id="11280" creationId="{00000000-0000-0000-0000-000000000000}"/>
          </ac:picMkLst>
        </pc:picChg>
        <pc:picChg chg="mod">
          <ac:chgData name="Yael Israel" userId="d191661e655daa3c" providerId="LiveId" clId="{8B44EF4F-8718-49D3-A3F1-609F06A0E23C}" dt="2021-02-01T07:04:53.088" v="1164" actId="1076"/>
          <ac:picMkLst>
            <pc:docMk/>
            <pc:sldMk cId="4151149141" sldId="301"/>
            <ac:picMk id="11282" creationId="{00000000-0000-0000-0000-000000000000}"/>
          </ac:picMkLst>
        </pc:picChg>
        <pc:picChg chg="mod">
          <ac:chgData name="Yael Israel" userId="d191661e655daa3c" providerId="LiveId" clId="{8B44EF4F-8718-49D3-A3F1-609F06A0E23C}" dt="2021-02-01T07:04:53.088" v="1164" actId="1076"/>
          <ac:picMkLst>
            <pc:docMk/>
            <pc:sldMk cId="4151149141" sldId="301"/>
            <ac:picMk id="11284" creationId="{00000000-0000-0000-0000-000000000000}"/>
          </ac:picMkLst>
        </pc:picChg>
        <pc:picChg chg="mod">
          <ac:chgData name="Yael Israel" userId="d191661e655daa3c" providerId="LiveId" clId="{8B44EF4F-8718-49D3-A3F1-609F06A0E23C}" dt="2021-02-01T07:04:53.088" v="1164" actId="1076"/>
          <ac:picMkLst>
            <pc:docMk/>
            <pc:sldMk cId="4151149141" sldId="301"/>
            <ac:picMk id="11286" creationId="{00000000-0000-0000-0000-000000000000}"/>
          </ac:picMkLst>
        </pc:picChg>
        <pc:picChg chg="mod">
          <ac:chgData name="Yael Israel" userId="d191661e655daa3c" providerId="LiveId" clId="{8B44EF4F-8718-49D3-A3F1-609F06A0E23C}" dt="2021-02-01T07:04:53.088" v="1164" actId="1076"/>
          <ac:picMkLst>
            <pc:docMk/>
            <pc:sldMk cId="4151149141" sldId="301"/>
            <ac:picMk id="11288" creationId="{00000000-0000-0000-0000-000000000000}"/>
          </ac:picMkLst>
        </pc:picChg>
        <pc:picChg chg="mod">
          <ac:chgData name="Yael Israel" userId="d191661e655daa3c" providerId="LiveId" clId="{8B44EF4F-8718-49D3-A3F1-609F06A0E23C}" dt="2021-02-01T07:04:53.088" v="1164" actId="1076"/>
          <ac:picMkLst>
            <pc:docMk/>
            <pc:sldMk cId="4151149141" sldId="301"/>
            <ac:picMk id="11290" creationId="{00000000-0000-0000-0000-000000000000}"/>
          </ac:picMkLst>
        </pc:picChg>
        <pc:picChg chg="mod">
          <ac:chgData name="Yael Israel" userId="d191661e655daa3c" providerId="LiveId" clId="{8B44EF4F-8718-49D3-A3F1-609F06A0E23C}" dt="2021-02-01T07:04:53.088" v="1164" actId="1076"/>
          <ac:picMkLst>
            <pc:docMk/>
            <pc:sldMk cId="4151149141" sldId="301"/>
            <ac:picMk id="11292" creationId="{00000000-0000-0000-0000-000000000000}"/>
          </ac:picMkLst>
        </pc:picChg>
        <pc:picChg chg="mod">
          <ac:chgData name="Yael Israel" userId="d191661e655daa3c" providerId="LiveId" clId="{8B44EF4F-8718-49D3-A3F1-609F06A0E23C}" dt="2021-02-01T07:04:53.088" v="1164" actId="1076"/>
          <ac:picMkLst>
            <pc:docMk/>
            <pc:sldMk cId="4151149141" sldId="301"/>
            <ac:picMk id="11294" creationId="{00000000-0000-0000-0000-000000000000}"/>
          </ac:picMkLst>
        </pc:picChg>
        <pc:picChg chg="mod">
          <ac:chgData name="Yael Israel" userId="d191661e655daa3c" providerId="LiveId" clId="{8B44EF4F-8718-49D3-A3F1-609F06A0E23C}" dt="2021-02-01T07:04:53.088" v="1164" actId="1076"/>
          <ac:picMkLst>
            <pc:docMk/>
            <pc:sldMk cId="4151149141" sldId="301"/>
            <ac:picMk id="11296" creationId="{00000000-0000-0000-0000-000000000000}"/>
          </ac:picMkLst>
        </pc:picChg>
      </pc:sldChg>
      <pc:sldChg chg="addSp modSp mod">
        <pc:chgData name="Yael Israel" userId="d191661e655daa3c" providerId="LiveId" clId="{8B44EF4F-8718-49D3-A3F1-609F06A0E23C}" dt="2021-02-01T07:06:36.023" v="1185" actId="1076"/>
        <pc:sldMkLst>
          <pc:docMk/>
          <pc:sldMk cId="406355798" sldId="302"/>
        </pc:sldMkLst>
        <pc:spChg chg="add mod">
          <ac:chgData name="Yael Israel" userId="d191661e655daa3c" providerId="LiveId" clId="{8B44EF4F-8718-49D3-A3F1-609F06A0E23C}" dt="2021-02-01T05:45:56.980" v="226"/>
          <ac:spMkLst>
            <pc:docMk/>
            <pc:sldMk cId="406355798" sldId="302"/>
            <ac:spMk id="36" creationId="{E8E18A01-A2F3-43F2-AF53-65A8553E0F50}"/>
          </ac:spMkLst>
        </pc:spChg>
        <pc:spChg chg="mod">
          <ac:chgData name="Yael Israel" userId="d191661e655daa3c" providerId="LiveId" clId="{8B44EF4F-8718-49D3-A3F1-609F06A0E23C}" dt="2021-02-01T07:06:06.008" v="1180" actId="1076"/>
          <ac:spMkLst>
            <pc:docMk/>
            <pc:sldMk cId="406355798" sldId="302"/>
            <ac:spMk id="12290" creationId="{00000000-0000-0000-0000-000000000000}"/>
          </ac:spMkLst>
        </pc:spChg>
        <pc:spChg chg="mod">
          <ac:chgData name="Yael Israel" userId="d191661e655daa3c" providerId="LiveId" clId="{8B44EF4F-8718-49D3-A3F1-609F06A0E23C}" dt="2021-02-01T07:06:36.023" v="1185" actId="1076"/>
          <ac:spMkLst>
            <pc:docMk/>
            <pc:sldMk cId="406355798" sldId="302"/>
            <ac:spMk id="12292" creationId="{00000000-0000-0000-0000-000000000000}"/>
          </ac:spMkLst>
        </pc:spChg>
        <pc:spChg chg="mod">
          <ac:chgData name="Yael Israel" userId="d191661e655daa3c" providerId="LiveId" clId="{8B44EF4F-8718-49D3-A3F1-609F06A0E23C}" dt="2021-02-01T07:06:29.058" v="1184" actId="1076"/>
          <ac:spMkLst>
            <pc:docMk/>
            <pc:sldMk cId="406355798" sldId="302"/>
            <ac:spMk id="12302" creationId="{00000000-0000-0000-0000-000000000000}"/>
          </ac:spMkLst>
        </pc:spChg>
        <pc:spChg chg="mod">
          <ac:chgData name="Yael Israel" userId="d191661e655daa3c" providerId="LiveId" clId="{8B44EF4F-8718-49D3-A3F1-609F06A0E23C}" dt="2021-02-01T07:06:29.058" v="1184" actId="1076"/>
          <ac:spMkLst>
            <pc:docMk/>
            <pc:sldMk cId="406355798" sldId="302"/>
            <ac:spMk id="12304" creationId="{00000000-0000-0000-0000-000000000000}"/>
          </ac:spMkLst>
        </pc:spChg>
        <pc:spChg chg="mod">
          <ac:chgData name="Yael Israel" userId="d191661e655daa3c" providerId="LiveId" clId="{8B44EF4F-8718-49D3-A3F1-609F06A0E23C}" dt="2021-02-01T07:06:29.058" v="1184" actId="1076"/>
          <ac:spMkLst>
            <pc:docMk/>
            <pc:sldMk cId="406355798" sldId="302"/>
            <ac:spMk id="12306" creationId="{00000000-0000-0000-0000-000000000000}"/>
          </ac:spMkLst>
        </pc:spChg>
        <pc:spChg chg="mod">
          <ac:chgData name="Yael Israel" userId="d191661e655daa3c" providerId="LiveId" clId="{8B44EF4F-8718-49D3-A3F1-609F06A0E23C}" dt="2021-02-01T07:06:29.058" v="1184" actId="1076"/>
          <ac:spMkLst>
            <pc:docMk/>
            <pc:sldMk cId="406355798" sldId="302"/>
            <ac:spMk id="12308" creationId="{00000000-0000-0000-0000-000000000000}"/>
          </ac:spMkLst>
        </pc:spChg>
        <pc:spChg chg="mod">
          <ac:chgData name="Yael Israel" userId="d191661e655daa3c" providerId="LiveId" clId="{8B44EF4F-8718-49D3-A3F1-609F06A0E23C}" dt="2021-02-01T07:06:29.058" v="1184" actId="1076"/>
          <ac:spMkLst>
            <pc:docMk/>
            <pc:sldMk cId="406355798" sldId="302"/>
            <ac:spMk id="12310" creationId="{00000000-0000-0000-0000-000000000000}"/>
          </ac:spMkLst>
        </pc:spChg>
        <pc:spChg chg="mod">
          <ac:chgData name="Yael Israel" userId="d191661e655daa3c" providerId="LiveId" clId="{8B44EF4F-8718-49D3-A3F1-609F06A0E23C}" dt="2021-02-01T07:06:29.058" v="1184" actId="1076"/>
          <ac:spMkLst>
            <pc:docMk/>
            <pc:sldMk cId="406355798" sldId="302"/>
            <ac:spMk id="12312" creationId="{00000000-0000-0000-0000-000000000000}"/>
          </ac:spMkLst>
        </pc:spChg>
        <pc:spChg chg="mod">
          <ac:chgData name="Yael Israel" userId="d191661e655daa3c" providerId="LiveId" clId="{8B44EF4F-8718-49D3-A3F1-609F06A0E23C}" dt="2021-02-01T07:06:29.058" v="1184" actId="1076"/>
          <ac:spMkLst>
            <pc:docMk/>
            <pc:sldMk cId="406355798" sldId="302"/>
            <ac:spMk id="12314" creationId="{00000000-0000-0000-0000-000000000000}"/>
          </ac:spMkLst>
        </pc:spChg>
        <pc:spChg chg="mod">
          <ac:chgData name="Yael Israel" userId="d191661e655daa3c" providerId="LiveId" clId="{8B44EF4F-8718-49D3-A3F1-609F06A0E23C}" dt="2021-02-01T07:06:29.058" v="1184" actId="1076"/>
          <ac:spMkLst>
            <pc:docMk/>
            <pc:sldMk cId="406355798" sldId="302"/>
            <ac:spMk id="12316" creationId="{00000000-0000-0000-0000-000000000000}"/>
          </ac:spMkLst>
        </pc:spChg>
        <pc:spChg chg="mod">
          <ac:chgData name="Yael Israel" userId="d191661e655daa3c" providerId="LiveId" clId="{8B44EF4F-8718-49D3-A3F1-609F06A0E23C}" dt="2021-02-01T07:06:29.058" v="1184" actId="1076"/>
          <ac:spMkLst>
            <pc:docMk/>
            <pc:sldMk cId="406355798" sldId="302"/>
            <ac:spMk id="12318" creationId="{00000000-0000-0000-0000-000000000000}"/>
          </ac:spMkLst>
        </pc:spChg>
        <pc:spChg chg="mod">
          <ac:chgData name="Yael Israel" userId="d191661e655daa3c" providerId="LiveId" clId="{8B44EF4F-8718-49D3-A3F1-609F06A0E23C}" dt="2021-02-01T07:06:29.058" v="1184" actId="1076"/>
          <ac:spMkLst>
            <pc:docMk/>
            <pc:sldMk cId="406355798" sldId="302"/>
            <ac:spMk id="12320" creationId="{00000000-0000-0000-0000-000000000000}"/>
          </ac:spMkLst>
        </pc:spChg>
        <pc:grpChg chg="mod">
          <ac:chgData name="Yael Israel" userId="d191661e655daa3c" providerId="LiveId" clId="{8B44EF4F-8718-49D3-A3F1-609F06A0E23C}" dt="2021-02-01T07:06:29.058" v="1184" actId="1076"/>
          <ac:grpSpMkLst>
            <pc:docMk/>
            <pc:sldMk cId="406355798" sldId="302"/>
            <ac:grpSpMk id="12293" creationId="{00000000-0000-0000-0000-000000000000}"/>
          </ac:grpSpMkLst>
        </pc:grpChg>
        <pc:grpChg chg="mod">
          <ac:chgData name="Yael Israel" userId="d191661e655daa3c" providerId="LiveId" clId="{8B44EF4F-8718-49D3-A3F1-609F06A0E23C}" dt="2021-02-01T07:06:29.058" v="1184" actId="1076"/>
          <ac:grpSpMkLst>
            <pc:docMk/>
            <pc:sldMk cId="406355798" sldId="302"/>
            <ac:grpSpMk id="12294" creationId="{00000000-0000-0000-0000-000000000000}"/>
          </ac:grpSpMkLst>
        </pc:grpChg>
        <pc:grpChg chg="mod">
          <ac:chgData name="Yael Israel" userId="d191661e655daa3c" providerId="LiveId" clId="{8B44EF4F-8718-49D3-A3F1-609F06A0E23C}" dt="2021-02-01T07:06:29.058" v="1184" actId="1076"/>
          <ac:grpSpMkLst>
            <pc:docMk/>
            <pc:sldMk cId="406355798" sldId="302"/>
            <ac:grpSpMk id="12295" creationId="{00000000-0000-0000-0000-000000000000}"/>
          </ac:grpSpMkLst>
        </pc:grpChg>
        <pc:grpChg chg="mod">
          <ac:chgData name="Yael Israel" userId="d191661e655daa3c" providerId="LiveId" clId="{8B44EF4F-8718-49D3-A3F1-609F06A0E23C}" dt="2021-02-01T07:06:29.058" v="1184" actId="1076"/>
          <ac:grpSpMkLst>
            <pc:docMk/>
            <pc:sldMk cId="406355798" sldId="302"/>
            <ac:grpSpMk id="12296" creationId="{00000000-0000-0000-0000-000000000000}"/>
          </ac:grpSpMkLst>
        </pc:grpChg>
        <pc:grpChg chg="mod">
          <ac:chgData name="Yael Israel" userId="d191661e655daa3c" providerId="LiveId" clId="{8B44EF4F-8718-49D3-A3F1-609F06A0E23C}" dt="2021-02-01T07:06:29.058" v="1184" actId="1076"/>
          <ac:grpSpMkLst>
            <pc:docMk/>
            <pc:sldMk cId="406355798" sldId="302"/>
            <ac:grpSpMk id="12297" creationId="{00000000-0000-0000-0000-000000000000}"/>
          </ac:grpSpMkLst>
        </pc:grpChg>
        <pc:grpChg chg="mod">
          <ac:chgData name="Yael Israel" userId="d191661e655daa3c" providerId="LiveId" clId="{8B44EF4F-8718-49D3-A3F1-609F06A0E23C}" dt="2021-02-01T07:06:29.058" v="1184" actId="1076"/>
          <ac:grpSpMkLst>
            <pc:docMk/>
            <pc:sldMk cId="406355798" sldId="302"/>
            <ac:grpSpMk id="12298" creationId="{00000000-0000-0000-0000-000000000000}"/>
          </ac:grpSpMkLst>
        </pc:grpChg>
        <pc:grpChg chg="mod">
          <ac:chgData name="Yael Israel" userId="d191661e655daa3c" providerId="LiveId" clId="{8B44EF4F-8718-49D3-A3F1-609F06A0E23C}" dt="2021-02-01T07:06:29.058" v="1184" actId="1076"/>
          <ac:grpSpMkLst>
            <pc:docMk/>
            <pc:sldMk cId="406355798" sldId="302"/>
            <ac:grpSpMk id="12299" creationId="{00000000-0000-0000-0000-000000000000}"/>
          </ac:grpSpMkLst>
        </pc:grpChg>
        <pc:grpChg chg="mod">
          <ac:chgData name="Yael Israel" userId="d191661e655daa3c" providerId="LiveId" clId="{8B44EF4F-8718-49D3-A3F1-609F06A0E23C}" dt="2021-02-01T07:06:29.058" v="1184" actId="1076"/>
          <ac:grpSpMkLst>
            <pc:docMk/>
            <pc:sldMk cId="406355798" sldId="302"/>
            <ac:grpSpMk id="12300" creationId="{00000000-0000-0000-0000-000000000000}"/>
          </ac:grpSpMkLst>
        </pc:grpChg>
        <pc:grpChg chg="mod">
          <ac:chgData name="Yael Israel" userId="d191661e655daa3c" providerId="LiveId" clId="{8B44EF4F-8718-49D3-A3F1-609F06A0E23C}" dt="2021-02-01T07:06:29.058" v="1184" actId="1076"/>
          <ac:grpSpMkLst>
            <pc:docMk/>
            <pc:sldMk cId="406355798" sldId="302"/>
            <ac:grpSpMk id="12301" creationId="{00000000-0000-0000-0000-000000000000}"/>
          </ac:grpSpMkLst>
        </pc:grpChg>
        <pc:picChg chg="mod">
          <ac:chgData name="Yael Israel" userId="d191661e655daa3c" providerId="LiveId" clId="{8B44EF4F-8718-49D3-A3F1-609F06A0E23C}" dt="2021-02-01T07:06:19.813" v="1183" actId="14100"/>
          <ac:picMkLst>
            <pc:docMk/>
            <pc:sldMk cId="406355798" sldId="302"/>
            <ac:picMk id="33" creationId="{00000000-0000-0000-0000-000000000000}"/>
          </ac:picMkLst>
        </pc:picChg>
        <pc:picChg chg="mod">
          <ac:chgData name="Yael Israel" userId="d191661e655daa3c" providerId="LiveId" clId="{8B44EF4F-8718-49D3-A3F1-609F06A0E23C}" dt="2021-02-01T05:45:56.980" v="226"/>
          <ac:picMkLst>
            <pc:docMk/>
            <pc:sldMk cId="406355798" sldId="302"/>
            <ac:picMk id="34" creationId="{00000000-0000-0000-0000-000000000000}"/>
          </ac:picMkLst>
        </pc:picChg>
        <pc:picChg chg="add mod">
          <ac:chgData name="Yael Israel" userId="d191661e655daa3c" providerId="LiveId" clId="{8B44EF4F-8718-49D3-A3F1-609F06A0E23C}" dt="2021-02-01T05:45:56.980" v="226"/>
          <ac:picMkLst>
            <pc:docMk/>
            <pc:sldMk cId="406355798" sldId="302"/>
            <ac:picMk id="35" creationId="{0A5672B8-A5D4-4D2D-B665-8F7BE70B334E}"/>
          </ac:picMkLst>
        </pc:picChg>
        <pc:picChg chg="mod">
          <ac:chgData name="Yael Israel" userId="d191661e655daa3c" providerId="LiveId" clId="{8B44EF4F-8718-49D3-A3F1-609F06A0E23C}" dt="2021-02-01T07:06:29.058" v="1184" actId="1076"/>
          <ac:picMkLst>
            <pc:docMk/>
            <pc:sldMk cId="406355798" sldId="302"/>
            <ac:picMk id="12303" creationId="{00000000-0000-0000-0000-000000000000}"/>
          </ac:picMkLst>
        </pc:picChg>
        <pc:picChg chg="mod">
          <ac:chgData name="Yael Israel" userId="d191661e655daa3c" providerId="LiveId" clId="{8B44EF4F-8718-49D3-A3F1-609F06A0E23C}" dt="2021-02-01T07:06:29.058" v="1184" actId="1076"/>
          <ac:picMkLst>
            <pc:docMk/>
            <pc:sldMk cId="406355798" sldId="302"/>
            <ac:picMk id="12305" creationId="{00000000-0000-0000-0000-000000000000}"/>
          </ac:picMkLst>
        </pc:picChg>
        <pc:picChg chg="mod">
          <ac:chgData name="Yael Israel" userId="d191661e655daa3c" providerId="LiveId" clId="{8B44EF4F-8718-49D3-A3F1-609F06A0E23C}" dt="2021-02-01T07:06:29.058" v="1184" actId="1076"/>
          <ac:picMkLst>
            <pc:docMk/>
            <pc:sldMk cId="406355798" sldId="302"/>
            <ac:picMk id="12307" creationId="{00000000-0000-0000-0000-000000000000}"/>
          </ac:picMkLst>
        </pc:picChg>
        <pc:picChg chg="mod">
          <ac:chgData name="Yael Israel" userId="d191661e655daa3c" providerId="LiveId" clId="{8B44EF4F-8718-49D3-A3F1-609F06A0E23C}" dt="2021-02-01T07:06:29.058" v="1184" actId="1076"/>
          <ac:picMkLst>
            <pc:docMk/>
            <pc:sldMk cId="406355798" sldId="302"/>
            <ac:picMk id="12309" creationId="{00000000-0000-0000-0000-000000000000}"/>
          </ac:picMkLst>
        </pc:picChg>
        <pc:picChg chg="mod">
          <ac:chgData name="Yael Israel" userId="d191661e655daa3c" providerId="LiveId" clId="{8B44EF4F-8718-49D3-A3F1-609F06A0E23C}" dt="2021-02-01T07:06:29.058" v="1184" actId="1076"/>
          <ac:picMkLst>
            <pc:docMk/>
            <pc:sldMk cId="406355798" sldId="302"/>
            <ac:picMk id="12311" creationId="{00000000-0000-0000-0000-000000000000}"/>
          </ac:picMkLst>
        </pc:picChg>
        <pc:picChg chg="mod">
          <ac:chgData name="Yael Israel" userId="d191661e655daa3c" providerId="LiveId" clId="{8B44EF4F-8718-49D3-A3F1-609F06A0E23C}" dt="2021-02-01T07:06:29.058" v="1184" actId="1076"/>
          <ac:picMkLst>
            <pc:docMk/>
            <pc:sldMk cId="406355798" sldId="302"/>
            <ac:picMk id="12313" creationId="{00000000-0000-0000-0000-000000000000}"/>
          </ac:picMkLst>
        </pc:picChg>
        <pc:picChg chg="mod">
          <ac:chgData name="Yael Israel" userId="d191661e655daa3c" providerId="LiveId" clId="{8B44EF4F-8718-49D3-A3F1-609F06A0E23C}" dt="2021-02-01T07:06:29.058" v="1184" actId="1076"/>
          <ac:picMkLst>
            <pc:docMk/>
            <pc:sldMk cId="406355798" sldId="302"/>
            <ac:picMk id="12315" creationId="{00000000-0000-0000-0000-000000000000}"/>
          </ac:picMkLst>
        </pc:picChg>
        <pc:picChg chg="mod">
          <ac:chgData name="Yael Israel" userId="d191661e655daa3c" providerId="LiveId" clId="{8B44EF4F-8718-49D3-A3F1-609F06A0E23C}" dt="2021-02-01T07:06:29.058" v="1184" actId="1076"/>
          <ac:picMkLst>
            <pc:docMk/>
            <pc:sldMk cId="406355798" sldId="302"/>
            <ac:picMk id="12317" creationId="{00000000-0000-0000-0000-000000000000}"/>
          </ac:picMkLst>
        </pc:picChg>
        <pc:picChg chg="mod">
          <ac:chgData name="Yael Israel" userId="d191661e655daa3c" providerId="LiveId" clId="{8B44EF4F-8718-49D3-A3F1-609F06A0E23C}" dt="2021-02-01T07:06:29.058" v="1184" actId="1076"/>
          <ac:picMkLst>
            <pc:docMk/>
            <pc:sldMk cId="406355798" sldId="302"/>
            <ac:picMk id="12319" creationId="{00000000-0000-0000-0000-000000000000}"/>
          </ac:picMkLst>
        </pc:picChg>
      </pc:sldChg>
      <pc:sldChg chg="addSp modSp mod">
        <pc:chgData name="Yael Israel" userId="d191661e655daa3c" providerId="LiveId" clId="{8B44EF4F-8718-49D3-A3F1-609F06A0E23C}" dt="2021-02-08T07:17:05.492" v="1473" actId="255"/>
        <pc:sldMkLst>
          <pc:docMk/>
          <pc:sldMk cId="3927486047" sldId="303"/>
        </pc:sldMkLst>
        <pc:spChg chg="add mod">
          <ac:chgData name="Yael Israel" userId="d191661e655daa3c" providerId="LiveId" clId="{8B44EF4F-8718-49D3-A3F1-609F06A0E23C}" dt="2021-02-01T05:45:56.980" v="226"/>
          <ac:spMkLst>
            <pc:docMk/>
            <pc:sldMk cId="3927486047" sldId="303"/>
            <ac:spMk id="36" creationId="{DC1E5B24-FD91-4D88-A86E-100B200D1633}"/>
          </ac:spMkLst>
        </pc:spChg>
        <pc:spChg chg="mod">
          <ac:chgData name="Yael Israel" userId="d191661e655daa3c" providerId="LiveId" clId="{8B44EF4F-8718-49D3-A3F1-609F06A0E23C}" dt="2021-02-08T07:16:35.356" v="1466" actId="14100"/>
          <ac:spMkLst>
            <pc:docMk/>
            <pc:sldMk cId="3927486047" sldId="303"/>
            <ac:spMk id="13314" creationId="{00000000-0000-0000-0000-000000000000}"/>
          </ac:spMkLst>
        </pc:spChg>
        <pc:spChg chg="mod">
          <ac:chgData name="Yael Israel" userId="d191661e655daa3c" providerId="LiveId" clId="{8B44EF4F-8718-49D3-A3F1-609F06A0E23C}" dt="2021-02-08T07:17:05.492" v="1473" actId="255"/>
          <ac:spMkLst>
            <pc:docMk/>
            <pc:sldMk cId="3927486047" sldId="303"/>
            <ac:spMk id="13316" creationId="{00000000-0000-0000-0000-000000000000}"/>
          </ac:spMkLst>
        </pc:spChg>
        <pc:spChg chg="mod">
          <ac:chgData name="Yael Israel" userId="d191661e655daa3c" providerId="LiveId" clId="{8B44EF4F-8718-49D3-A3F1-609F06A0E23C}" dt="2021-02-08T07:16:31.295" v="1465" actId="1076"/>
          <ac:spMkLst>
            <pc:docMk/>
            <pc:sldMk cId="3927486047" sldId="303"/>
            <ac:spMk id="13326" creationId="{00000000-0000-0000-0000-000000000000}"/>
          </ac:spMkLst>
        </pc:spChg>
        <pc:spChg chg="mod">
          <ac:chgData name="Yael Israel" userId="d191661e655daa3c" providerId="LiveId" clId="{8B44EF4F-8718-49D3-A3F1-609F06A0E23C}" dt="2021-02-08T07:16:31.295" v="1465" actId="1076"/>
          <ac:spMkLst>
            <pc:docMk/>
            <pc:sldMk cId="3927486047" sldId="303"/>
            <ac:spMk id="13328" creationId="{00000000-0000-0000-0000-000000000000}"/>
          </ac:spMkLst>
        </pc:spChg>
        <pc:spChg chg="mod">
          <ac:chgData name="Yael Israel" userId="d191661e655daa3c" providerId="LiveId" clId="{8B44EF4F-8718-49D3-A3F1-609F06A0E23C}" dt="2021-02-08T07:16:31.295" v="1465" actId="1076"/>
          <ac:spMkLst>
            <pc:docMk/>
            <pc:sldMk cId="3927486047" sldId="303"/>
            <ac:spMk id="13330" creationId="{00000000-0000-0000-0000-000000000000}"/>
          </ac:spMkLst>
        </pc:spChg>
        <pc:spChg chg="mod">
          <ac:chgData name="Yael Israel" userId="d191661e655daa3c" providerId="LiveId" clId="{8B44EF4F-8718-49D3-A3F1-609F06A0E23C}" dt="2021-02-08T07:16:31.295" v="1465" actId="1076"/>
          <ac:spMkLst>
            <pc:docMk/>
            <pc:sldMk cId="3927486047" sldId="303"/>
            <ac:spMk id="13332" creationId="{00000000-0000-0000-0000-000000000000}"/>
          </ac:spMkLst>
        </pc:spChg>
        <pc:spChg chg="mod">
          <ac:chgData name="Yael Israel" userId="d191661e655daa3c" providerId="LiveId" clId="{8B44EF4F-8718-49D3-A3F1-609F06A0E23C}" dt="2021-02-08T07:16:31.295" v="1465" actId="1076"/>
          <ac:spMkLst>
            <pc:docMk/>
            <pc:sldMk cId="3927486047" sldId="303"/>
            <ac:spMk id="13334" creationId="{00000000-0000-0000-0000-000000000000}"/>
          </ac:spMkLst>
        </pc:spChg>
        <pc:spChg chg="mod">
          <ac:chgData name="Yael Israel" userId="d191661e655daa3c" providerId="LiveId" clId="{8B44EF4F-8718-49D3-A3F1-609F06A0E23C}" dt="2021-02-08T07:16:31.295" v="1465" actId="1076"/>
          <ac:spMkLst>
            <pc:docMk/>
            <pc:sldMk cId="3927486047" sldId="303"/>
            <ac:spMk id="13336" creationId="{00000000-0000-0000-0000-000000000000}"/>
          </ac:spMkLst>
        </pc:spChg>
        <pc:spChg chg="mod">
          <ac:chgData name="Yael Israel" userId="d191661e655daa3c" providerId="LiveId" clId="{8B44EF4F-8718-49D3-A3F1-609F06A0E23C}" dt="2021-02-08T07:16:31.295" v="1465" actId="1076"/>
          <ac:spMkLst>
            <pc:docMk/>
            <pc:sldMk cId="3927486047" sldId="303"/>
            <ac:spMk id="13338" creationId="{00000000-0000-0000-0000-000000000000}"/>
          </ac:spMkLst>
        </pc:spChg>
        <pc:spChg chg="mod">
          <ac:chgData name="Yael Israel" userId="d191661e655daa3c" providerId="LiveId" clId="{8B44EF4F-8718-49D3-A3F1-609F06A0E23C}" dt="2021-02-08T07:16:31.295" v="1465" actId="1076"/>
          <ac:spMkLst>
            <pc:docMk/>
            <pc:sldMk cId="3927486047" sldId="303"/>
            <ac:spMk id="13340" creationId="{00000000-0000-0000-0000-000000000000}"/>
          </ac:spMkLst>
        </pc:spChg>
        <pc:spChg chg="mod">
          <ac:chgData name="Yael Israel" userId="d191661e655daa3c" providerId="LiveId" clId="{8B44EF4F-8718-49D3-A3F1-609F06A0E23C}" dt="2021-02-08T07:16:31.295" v="1465" actId="1076"/>
          <ac:spMkLst>
            <pc:docMk/>
            <pc:sldMk cId="3927486047" sldId="303"/>
            <ac:spMk id="13342" creationId="{00000000-0000-0000-0000-000000000000}"/>
          </ac:spMkLst>
        </pc:spChg>
        <pc:spChg chg="mod">
          <ac:chgData name="Yael Israel" userId="d191661e655daa3c" providerId="LiveId" clId="{8B44EF4F-8718-49D3-A3F1-609F06A0E23C}" dt="2021-02-08T07:16:31.295" v="1465" actId="1076"/>
          <ac:spMkLst>
            <pc:docMk/>
            <pc:sldMk cId="3927486047" sldId="303"/>
            <ac:spMk id="13344" creationId="{00000000-0000-0000-0000-000000000000}"/>
          </ac:spMkLst>
        </pc:spChg>
        <pc:grpChg chg="mod">
          <ac:chgData name="Yael Israel" userId="d191661e655daa3c" providerId="LiveId" clId="{8B44EF4F-8718-49D3-A3F1-609F06A0E23C}" dt="2021-02-08T07:16:31.295" v="1465" actId="1076"/>
          <ac:grpSpMkLst>
            <pc:docMk/>
            <pc:sldMk cId="3927486047" sldId="303"/>
            <ac:grpSpMk id="13317" creationId="{00000000-0000-0000-0000-000000000000}"/>
          </ac:grpSpMkLst>
        </pc:grpChg>
        <pc:grpChg chg="mod">
          <ac:chgData name="Yael Israel" userId="d191661e655daa3c" providerId="LiveId" clId="{8B44EF4F-8718-49D3-A3F1-609F06A0E23C}" dt="2021-02-08T07:16:31.295" v="1465" actId="1076"/>
          <ac:grpSpMkLst>
            <pc:docMk/>
            <pc:sldMk cId="3927486047" sldId="303"/>
            <ac:grpSpMk id="13318" creationId="{00000000-0000-0000-0000-000000000000}"/>
          </ac:grpSpMkLst>
        </pc:grpChg>
        <pc:grpChg chg="mod">
          <ac:chgData name="Yael Israel" userId="d191661e655daa3c" providerId="LiveId" clId="{8B44EF4F-8718-49D3-A3F1-609F06A0E23C}" dt="2021-02-08T07:16:31.295" v="1465" actId="1076"/>
          <ac:grpSpMkLst>
            <pc:docMk/>
            <pc:sldMk cId="3927486047" sldId="303"/>
            <ac:grpSpMk id="13319" creationId="{00000000-0000-0000-0000-000000000000}"/>
          </ac:grpSpMkLst>
        </pc:grpChg>
        <pc:grpChg chg="mod">
          <ac:chgData name="Yael Israel" userId="d191661e655daa3c" providerId="LiveId" clId="{8B44EF4F-8718-49D3-A3F1-609F06A0E23C}" dt="2021-02-08T07:16:31.295" v="1465" actId="1076"/>
          <ac:grpSpMkLst>
            <pc:docMk/>
            <pc:sldMk cId="3927486047" sldId="303"/>
            <ac:grpSpMk id="13320" creationId="{00000000-0000-0000-0000-000000000000}"/>
          </ac:grpSpMkLst>
        </pc:grpChg>
        <pc:grpChg chg="mod">
          <ac:chgData name="Yael Israel" userId="d191661e655daa3c" providerId="LiveId" clId="{8B44EF4F-8718-49D3-A3F1-609F06A0E23C}" dt="2021-02-08T07:16:31.295" v="1465" actId="1076"/>
          <ac:grpSpMkLst>
            <pc:docMk/>
            <pc:sldMk cId="3927486047" sldId="303"/>
            <ac:grpSpMk id="13321" creationId="{00000000-0000-0000-0000-000000000000}"/>
          </ac:grpSpMkLst>
        </pc:grpChg>
        <pc:grpChg chg="mod">
          <ac:chgData name="Yael Israel" userId="d191661e655daa3c" providerId="LiveId" clId="{8B44EF4F-8718-49D3-A3F1-609F06A0E23C}" dt="2021-02-08T07:16:31.295" v="1465" actId="1076"/>
          <ac:grpSpMkLst>
            <pc:docMk/>
            <pc:sldMk cId="3927486047" sldId="303"/>
            <ac:grpSpMk id="13322" creationId="{00000000-0000-0000-0000-000000000000}"/>
          </ac:grpSpMkLst>
        </pc:grpChg>
        <pc:grpChg chg="mod">
          <ac:chgData name="Yael Israel" userId="d191661e655daa3c" providerId="LiveId" clId="{8B44EF4F-8718-49D3-A3F1-609F06A0E23C}" dt="2021-02-08T07:16:31.295" v="1465" actId="1076"/>
          <ac:grpSpMkLst>
            <pc:docMk/>
            <pc:sldMk cId="3927486047" sldId="303"/>
            <ac:grpSpMk id="13323" creationId="{00000000-0000-0000-0000-000000000000}"/>
          </ac:grpSpMkLst>
        </pc:grpChg>
        <pc:grpChg chg="mod">
          <ac:chgData name="Yael Israel" userId="d191661e655daa3c" providerId="LiveId" clId="{8B44EF4F-8718-49D3-A3F1-609F06A0E23C}" dt="2021-02-08T07:16:31.295" v="1465" actId="1076"/>
          <ac:grpSpMkLst>
            <pc:docMk/>
            <pc:sldMk cId="3927486047" sldId="303"/>
            <ac:grpSpMk id="13324" creationId="{00000000-0000-0000-0000-000000000000}"/>
          </ac:grpSpMkLst>
        </pc:grpChg>
        <pc:grpChg chg="mod">
          <ac:chgData name="Yael Israel" userId="d191661e655daa3c" providerId="LiveId" clId="{8B44EF4F-8718-49D3-A3F1-609F06A0E23C}" dt="2021-02-08T07:16:31.295" v="1465" actId="1076"/>
          <ac:grpSpMkLst>
            <pc:docMk/>
            <pc:sldMk cId="3927486047" sldId="303"/>
            <ac:grpSpMk id="13325" creationId="{00000000-0000-0000-0000-000000000000}"/>
          </ac:grpSpMkLst>
        </pc:grpChg>
        <pc:picChg chg="mod">
          <ac:chgData name="Yael Israel" userId="d191661e655daa3c" providerId="LiveId" clId="{8B44EF4F-8718-49D3-A3F1-609F06A0E23C}" dt="2021-02-01T07:06:53.893" v="1187" actId="14100"/>
          <ac:picMkLst>
            <pc:docMk/>
            <pc:sldMk cId="3927486047" sldId="303"/>
            <ac:picMk id="33" creationId="{00000000-0000-0000-0000-000000000000}"/>
          </ac:picMkLst>
        </pc:picChg>
        <pc:picChg chg="mod">
          <ac:chgData name="Yael Israel" userId="d191661e655daa3c" providerId="LiveId" clId="{8B44EF4F-8718-49D3-A3F1-609F06A0E23C}" dt="2021-02-01T05:45:56.980" v="226"/>
          <ac:picMkLst>
            <pc:docMk/>
            <pc:sldMk cId="3927486047" sldId="303"/>
            <ac:picMk id="34" creationId="{00000000-0000-0000-0000-000000000000}"/>
          </ac:picMkLst>
        </pc:picChg>
        <pc:picChg chg="add mod">
          <ac:chgData name="Yael Israel" userId="d191661e655daa3c" providerId="LiveId" clId="{8B44EF4F-8718-49D3-A3F1-609F06A0E23C}" dt="2021-02-01T05:45:56.980" v="226"/>
          <ac:picMkLst>
            <pc:docMk/>
            <pc:sldMk cId="3927486047" sldId="303"/>
            <ac:picMk id="35" creationId="{5A343950-A925-4657-BEB3-87B221459C9A}"/>
          </ac:picMkLst>
        </pc:picChg>
        <pc:picChg chg="mod">
          <ac:chgData name="Yael Israel" userId="d191661e655daa3c" providerId="LiveId" clId="{8B44EF4F-8718-49D3-A3F1-609F06A0E23C}" dt="2021-02-08T07:16:31.295" v="1465" actId="1076"/>
          <ac:picMkLst>
            <pc:docMk/>
            <pc:sldMk cId="3927486047" sldId="303"/>
            <ac:picMk id="13327" creationId="{00000000-0000-0000-0000-000000000000}"/>
          </ac:picMkLst>
        </pc:picChg>
        <pc:picChg chg="mod">
          <ac:chgData name="Yael Israel" userId="d191661e655daa3c" providerId="LiveId" clId="{8B44EF4F-8718-49D3-A3F1-609F06A0E23C}" dt="2021-02-08T07:16:31.295" v="1465" actId="1076"/>
          <ac:picMkLst>
            <pc:docMk/>
            <pc:sldMk cId="3927486047" sldId="303"/>
            <ac:picMk id="13329" creationId="{00000000-0000-0000-0000-000000000000}"/>
          </ac:picMkLst>
        </pc:picChg>
        <pc:picChg chg="mod">
          <ac:chgData name="Yael Israel" userId="d191661e655daa3c" providerId="LiveId" clId="{8B44EF4F-8718-49D3-A3F1-609F06A0E23C}" dt="2021-02-08T07:16:31.295" v="1465" actId="1076"/>
          <ac:picMkLst>
            <pc:docMk/>
            <pc:sldMk cId="3927486047" sldId="303"/>
            <ac:picMk id="13331" creationId="{00000000-0000-0000-0000-000000000000}"/>
          </ac:picMkLst>
        </pc:picChg>
        <pc:picChg chg="mod">
          <ac:chgData name="Yael Israel" userId="d191661e655daa3c" providerId="LiveId" clId="{8B44EF4F-8718-49D3-A3F1-609F06A0E23C}" dt="2021-02-08T07:16:31.295" v="1465" actId="1076"/>
          <ac:picMkLst>
            <pc:docMk/>
            <pc:sldMk cId="3927486047" sldId="303"/>
            <ac:picMk id="13333" creationId="{00000000-0000-0000-0000-000000000000}"/>
          </ac:picMkLst>
        </pc:picChg>
        <pc:picChg chg="mod">
          <ac:chgData name="Yael Israel" userId="d191661e655daa3c" providerId="LiveId" clId="{8B44EF4F-8718-49D3-A3F1-609F06A0E23C}" dt="2021-02-08T07:16:31.295" v="1465" actId="1076"/>
          <ac:picMkLst>
            <pc:docMk/>
            <pc:sldMk cId="3927486047" sldId="303"/>
            <ac:picMk id="13335" creationId="{00000000-0000-0000-0000-000000000000}"/>
          </ac:picMkLst>
        </pc:picChg>
        <pc:picChg chg="mod">
          <ac:chgData name="Yael Israel" userId="d191661e655daa3c" providerId="LiveId" clId="{8B44EF4F-8718-49D3-A3F1-609F06A0E23C}" dt="2021-02-08T07:16:31.295" v="1465" actId="1076"/>
          <ac:picMkLst>
            <pc:docMk/>
            <pc:sldMk cId="3927486047" sldId="303"/>
            <ac:picMk id="13337" creationId="{00000000-0000-0000-0000-000000000000}"/>
          </ac:picMkLst>
        </pc:picChg>
        <pc:picChg chg="mod">
          <ac:chgData name="Yael Israel" userId="d191661e655daa3c" providerId="LiveId" clId="{8B44EF4F-8718-49D3-A3F1-609F06A0E23C}" dt="2021-02-08T07:16:31.295" v="1465" actId="1076"/>
          <ac:picMkLst>
            <pc:docMk/>
            <pc:sldMk cId="3927486047" sldId="303"/>
            <ac:picMk id="13339" creationId="{00000000-0000-0000-0000-000000000000}"/>
          </ac:picMkLst>
        </pc:picChg>
        <pc:picChg chg="mod">
          <ac:chgData name="Yael Israel" userId="d191661e655daa3c" providerId="LiveId" clId="{8B44EF4F-8718-49D3-A3F1-609F06A0E23C}" dt="2021-02-08T07:16:31.295" v="1465" actId="1076"/>
          <ac:picMkLst>
            <pc:docMk/>
            <pc:sldMk cId="3927486047" sldId="303"/>
            <ac:picMk id="13341" creationId="{00000000-0000-0000-0000-000000000000}"/>
          </ac:picMkLst>
        </pc:picChg>
        <pc:picChg chg="mod">
          <ac:chgData name="Yael Israel" userId="d191661e655daa3c" providerId="LiveId" clId="{8B44EF4F-8718-49D3-A3F1-609F06A0E23C}" dt="2021-02-08T07:16:31.295" v="1465" actId="1076"/>
          <ac:picMkLst>
            <pc:docMk/>
            <pc:sldMk cId="3927486047" sldId="303"/>
            <ac:picMk id="13343" creationId="{00000000-0000-0000-0000-000000000000}"/>
          </ac:picMkLst>
        </pc:picChg>
      </pc:sldChg>
      <pc:sldChg chg="addSp modSp mod">
        <pc:chgData name="Yael Israel" userId="d191661e655daa3c" providerId="LiveId" clId="{8B44EF4F-8718-49D3-A3F1-609F06A0E23C}" dt="2021-02-08T06:43:12.096" v="1300" actId="1076"/>
        <pc:sldMkLst>
          <pc:docMk/>
          <pc:sldMk cId="456795049" sldId="304"/>
        </pc:sldMkLst>
        <pc:spChg chg="add mod">
          <ac:chgData name="Yael Israel" userId="d191661e655daa3c" providerId="LiveId" clId="{8B44EF4F-8718-49D3-A3F1-609F06A0E23C}" dt="2021-02-01T05:45:56.980" v="226"/>
          <ac:spMkLst>
            <pc:docMk/>
            <pc:sldMk cId="456795049" sldId="304"/>
            <ac:spMk id="38" creationId="{ED0582CD-C51E-4D9B-85F6-5D641152340B}"/>
          </ac:spMkLst>
        </pc:spChg>
        <pc:spChg chg="mod">
          <ac:chgData name="Yael Israel" userId="d191661e655daa3c" providerId="LiveId" clId="{8B44EF4F-8718-49D3-A3F1-609F06A0E23C}" dt="2021-02-08T06:43:00.978" v="1299" actId="1076"/>
          <ac:spMkLst>
            <pc:docMk/>
            <pc:sldMk cId="456795049" sldId="304"/>
            <ac:spMk id="14338" creationId="{00000000-0000-0000-0000-000000000000}"/>
          </ac:spMkLst>
        </pc:spChg>
        <pc:spChg chg="mod">
          <ac:chgData name="Yael Israel" userId="d191661e655daa3c" providerId="LiveId" clId="{8B44EF4F-8718-49D3-A3F1-609F06A0E23C}" dt="2021-02-08T06:43:12.096" v="1300" actId="1076"/>
          <ac:spMkLst>
            <pc:docMk/>
            <pc:sldMk cId="456795049" sldId="304"/>
            <ac:spMk id="14339" creationId="{00000000-0000-0000-0000-000000000000}"/>
          </ac:spMkLst>
        </pc:spChg>
        <pc:spChg chg="mod">
          <ac:chgData name="Yael Israel" userId="d191661e655daa3c" providerId="LiveId" clId="{8B44EF4F-8718-49D3-A3F1-609F06A0E23C}" dt="2021-02-08T06:43:12.096" v="1300" actId="1076"/>
          <ac:spMkLst>
            <pc:docMk/>
            <pc:sldMk cId="456795049" sldId="304"/>
            <ac:spMk id="14350" creationId="{00000000-0000-0000-0000-000000000000}"/>
          </ac:spMkLst>
        </pc:spChg>
        <pc:spChg chg="mod">
          <ac:chgData name="Yael Israel" userId="d191661e655daa3c" providerId="LiveId" clId="{8B44EF4F-8718-49D3-A3F1-609F06A0E23C}" dt="2021-02-08T06:43:12.096" v="1300" actId="1076"/>
          <ac:spMkLst>
            <pc:docMk/>
            <pc:sldMk cId="456795049" sldId="304"/>
            <ac:spMk id="14352" creationId="{00000000-0000-0000-0000-000000000000}"/>
          </ac:spMkLst>
        </pc:spChg>
        <pc:spChg chg="mod">
          <ac:chgData name="Yael Israel" userId="d191661e655daa3c" providerId="LiveId" clId="{8B44EF4F-8718-49D3-A3F1-609F06A0E23C}" dt="2021-02-08T06:43:12.096" v="1300" actId="1076"/>
          <ac:spMkLst>
            <pc:docMk/>
            <pc:sldMk cId="456795049" sldId="304"/>
            <ac:spMk id="14354" creationId="{00000000-0000-0000-0000-000000000000}"/>
          </ac:spMkLst>
        </pc:spChg>
        <pc:spChg chg="mod">
          <ac:chgData name="Yael Israel" userId="d191661e655daa3c" providerId="LiveId" clId="{8B44EF4F-8718-49D3-A3F1-609F06A0E23C}" dt="2021-02-08T06:43:12.096" v="1300" actId="1076"/>
          <ac:spMkLst>
            <pc:docMk/>
            <pc:sldMk cId="456795049" sldId="304"/>
            <ac:spMk id="14356" creationId="{00000000-0000-0000-0000-000000000000}"/>
          </ac:spMkLst>
        </pc:spChg>
        <pc:spChg chg="mod">
          <ac:chgData name="Yael Israel" userId="d191661e655daa3c" providerId="LiveId" clId="{8B44EF4F-8718-49D3-A3F1-609F06A0E23C}" dt="2021-02-08T06:43:12.096" v="1300" actId="1076"/>
          <ac:spMkLst>
            <pc:docMk/>
            <pc:sldMk cId="456795049" sldId="304"/>
            <ac:spMk id="14358" creationId="{00000000-0000-0000-0000-000000000000}"/>
          </ac:spMkLst>
        </pc:spChg>
        <pc:spChg chg="mod">
          <ac:chgData name="Yael Israel" userId="d191661e655daa3c" providerId="LiveId" clId="{8B44EF4F-8718-49D3-A3F1-609F06A0E23C}" dt="2021-02-08T06:43:12.096" v="1300" actId="1076"/>
          <ac:spMkLst>
            <pc:docMk/>
            <pc:sldMk cId="456795049" sldId="304"/>
            <ac:spMk id="14360" creationId="{00000000-0000-0000-0000-000000000000}"/>
          </ac:spMkLst>
        </pc:spChg>
        <pc:spChg chg="mod">
          <ac:chgData name="Yael Israel" userId="d191661e655daa3c" providerId="LiveId" clId="{8B44EF4F-8718-49D3-A3F1-609F06A0E23C}" dt="2021-02-08T06:43:12.096" v="1300" actId="1076"/>
          <ac:spMkLst>
            <pc:docMk/>
            <pc:sldMk cId="456795049" sldId="304"/>
            <ac:spMk id="14362" creationId="{00000000-0000-0000-0000-000000000000}"/>
          </ac:spMkLst>
        </pc:spChg>
        <pc:spChg chg="mod">
          <ac:chgData name="Yael Israel" userId="d191661e655daa3c" providerId="LiveId" clId="{8B44EF4F-8718-49D3-A3F1-609F06A0E23C}" dt="2021-02-08T06:43:12.096" v="1300" actId="1076"/>
          <ac:spMkLst>
            <pc:docMk/>
            <pc:sldMk cId="456795049" sldId="304"/>
            <ac:spMk id="14364" creationId="{00000000-0000-0000-0000-000000000000}"/>
          </ac:spMkLst>
        </pc:spChg>
        <pc:spChg chg="mod">
          <ac:chgData name="Yael Israel" userId="d191661e655daa3c" providerId="LiveId" clId="{8B44EF4F-8718-49D3-A3F1-609F06A0E23C}" dt="2021-02-08T06:43:12.096" v="1300" actId="1076"/>
          <ac:spMkLst>
            <pc:docMk/>
            <pc:sldMk cId="456795049" sldId="304"/>
            <ac:spMk id="14366" creationId="{00000000-0000-0000-0000-000000000000}"/>
          </ac:spMkLst>
        </pc:spChg>
        <pc:spChg chg="mod">
          <ac:chgData name="Yael Israel" userId="d191661e655daa3c" providerId="LiveId" clId="{8B44EF4F-8718-49D3-A3F1-609F06A0E23C}" dt="2021-02-08T06:43:12.096" v="1300" actId="1076"/>
          <ac:spMkLst>
            <pc:docMk/>
            <pc:sldMk cId="456795049" sldId="304"/>
            <ac:spMk id="14368" creationId="{00000000-0000-0000-0000-000000000000}"/>
          </ac:spMkLst>
        </pc:spChg>
        <pc:spChg chg="mod">
          <ac:chgData name="Yael Israel" userId="d191661e655daa3c" providerId="LiveId" clId="{8B44EF4F-8718-49D3-A3F1-609F06A0E23C}" dt="2021-02-08T06:43:12.096" v="1300" actId="1076"/>
          <ac:spMkLst>
            <pc:docMk/>
            <pc:sldMk cId="456795049" sldId="304"/>
            <ac:spMk id="14370" creationId="{00000000-0000-0000-0000-000000000000}"/>
          </ac:spMkLst>
        </pc:spChg>
        <pc:grpChg chg="mod">
          <ac:chgData name="Yael Israel" userId="d191661e655daa3c" providerId="LiveId" clId="{8B44EF4F-8718-49D3-A3F1-609F06A0E23C}" dt="2021-02-08T06:43:12.096" v="1300" actId="1076"/>
          <ac:grpSpMkLst>
            <pc:docMk/>
            <pc:sldMk cId="456795049" sldId="304"/>
            <ac:grpSpMk id="14341" creationId="{00000000-0000-0000-0000-000000000000}"/>
          </ac:grpSpMkLst>
        </pc:grpChg>
        <pc:grpChg chg="mod">
          <ac:chgData name="Yael Israel" userId="d191661e655daa3c" providerId="LiveId" clId="{8B44EF4F-8718-49D3-A3F1-609F06A0E23C}" dt="2021-02-08T06:43:12.096" v="1300" actId="1076"/>
          <ac:grpSpMkLst>
            <pc:docMk/>
            <pc:sldMk cId="456795049" sldId="304"/>
            <ac:grpSpMk id="14342" creationId="{00000000-0000-0000-0000-000000000000}"/>
          </ac:grpSpMkLst>
        </pc:grpChg>
        <pc:grpChg chg="mod">
          <ac:chgData name="Yael Israel" userId="d191661e655daa3c" providerId="LiveId" clId="{8B44EF4F-8718-49D3-A3F1-609F06A0E23C}" dt="2021-02-08T06:43:12.096" v="1300" actId="1076"/>
          <ac:grpSpMkLst>
            <pc:docMk/>
            <pc:sldMk cId="456795049" sldId="304"/>
            <ac:grpSpMk id="14343" creationId="{00000000-0000-0000-0000-000000000000}"/>
          </ac:grpSpMkLst>
        </pc:grpChg>
        <pc:grpChg chg="mod">
          <ac:chgData name="Yael Israel" userId="d191661e655daa3c" providerId="LiveId" clId="{8B44EF4F-8718-49D3-A3F1-609F06A0E23C}" dt="2021-02-08T06:43:12.096" v="1300" actId="1076"/>
          <ac:grpSpMkLst>
            <pc:docMk/>
            <pc:sldMk cId="456795049" sldId="304"/>
            <ac:grpSpMk id="14344" creationId="{00000000-0000-0000-0000-000000000000}"/>
          </ac:grpSpMkLst>
        </pc:grpChg>
        <pc:grpChg chg="mod">
          <ac:chgData name="Yael Israel" userId="d191661e655daa3c" providerId="LiveId" clId="{8B44EF4F-8718-49D3-A3F1-609F06A0E23C}" dt="2021-02-08T06:43:12.096" v="1300" actId="1076"/>
          <ac:grpSpMkLst>
            <pc:docMk/>
            <pc:sldMk cId="456795049" sldId="304"/>
            <ac:grpSpMk id="14345" creationId="{00000000-0000-0000-0000-000000000000}"/>
          </ac:grpSpMkLst>
        </pc:grpChg>
        <pc:grpChg chg="mod">
          <ac:chgData name="Yael Israel" userId="d191661e655daa3c" providerId="LiveId" clId="{8B44EF4F-8718-49D3-A3F1-609F06A0E23C}" dt="2021-02-08T06:43:12.096" v="1300" actId="1076"/>
          <ac:grpSpMkLst>
            <pc:docMk/>
            <pc:sldMk cId="456795049" sldId="304"/>
            <ac:grpSpMk id="14346" creationId="{00000000-0000-0000-0000-000000000000}"/>
          </ac:grpSpMkLst>
        </pc:grpChg>
        <pc:grpChg chg="mod">
          <ac:chgData name="Yael Israel" userId="d191661e655daa3c" providerId="LiveId" clId="{8B44EF4F-8718-49D3-A3F1-609F06A0E23C}" dt="2021-02-08T06:43:12.096" v="1300" actId="1076"/>
          <ac:grpSpMkLst>
            <pc:docMk/>
            <pc:sldMk cId="456795049" sldId="304"/>
            <ac:grpSpMk id="14347" creationId="{00000000-0000-0000-0000-000000000000}"/>
          </ac:grpSpMkLst>
        </pc:grpChg>
        <pc:grpChg chg="mod">
          <ac:chgData name="Yael Israel" userId="d191661e655daa3c" providerId="LiveId" clId="{8B44EF4F-8718-49D3-A3F1-609F06A0E23C}" dt="2021-02-08T06:43:12.096" v="1300" actId="1076"/>
          <ac:grpSpMkLst>
            <pc:docMk/>
            <pc:sldMk cId="456795049" sldId="304"/>
            <ac:grpSpMk id="14348" creationId="{00000000-0000-0000-0000-000000000000}"/>
          </ac:grpSpMkLst>
        </pc:grpChg>
        <pc:grpChg chg="mod">
          <ac:chgData name="Yael Israel" userId="d191661e655daa3c" providerId="LiveId" clId="{8B44EF4F-8718-49D3-A3F1-609F06A0E23C}" dt="2021-02-08T06:43:12.096" v="1300" actId="1076"/>
          <ac:grpSpMkLst>
            <pc:docMk/>
            <pc:sldMk cId="456795049" sldId="304"/>
            <ac:grpSpMk id="14349" creationId="{00000000-0000-0000-0000-000000000000}"/>
          </ac:grpSpMkLst>
        </pc:grpChg>
        <pc:grpChg chg="mod">
          <ac:chgData name="Yael Israel" userId="d191661e655daa3c" providerId="LiveId" clId="{8B44EF4F-8718-49D3-A3F1-609F06A0E23C}" dt="2021-02-08T06:43:12.096" v="1300" actId="1076"/>
          <ac:grpSpMkLst>
            <pc:docMk/>
            <pc:sldMk cId="456795049" sldId="304"/>
            <ac:grpSpMk id="14367" creationId="{00000000-0000-0000-0000-000000000000}"/>
          </ac:grpSpMkLst>
        </pc:grpChg>
        <pc:picChg chg="mod">
          <ac:chgData name="Yael Israel" userId="d191661e655daa3c" providerId="LiveId" clId="{8B44EF4F-8718-49D3-A3F1-609F06A0E23C}" dt="2021-02-01T07:07:07.526" v="1189" actId="14100"/>
          <ac:picMkLst>
            <pc:docMk/>
            <pc:sldMk cId="456795049" sldId="304"/>
            <ac:picMk id="35" creationId="{00000000-0000-0000-0000-000000000000}"/>
          </ac:picMkLst>
        </pc:picChg>
        <pc:picChg chg="mod">
          <ac:chgData name="Yael Israel" userId="d191661e655daa3c" providerId="LiveId" clId="{8B44EF4F-8718-49D3-A3F1-609F06A0E23C}" dt="2021-02-08T06:43:12.096" v="1300" actId="1076"/>
          <ac:picMkLst>
            <pc:docMk/>
            <pc:sldMk cId="456795049" sldId="304"/>
            <ac:picMk id="36" creationId="{00000000-0000-0000-0000-000000000000}"/>
          </ac:picMkLst>
        </pc:picChg>
        <pc:picChg chg="add mod">
          <ac:chgData name="Yael Israel" userId="d191661e655daa3c" providerId="LiveId" clId="{8B44EF4F-8718-49D3-A3F1-609F06A0E23C}" dt="2021-02-01T05:45:56.980" v="226"/>
          <ac:picMkLst>
            <pc:docMk/>
            <pc:sldMk cId="456795049" sldId="304"/>
            <ac:picMk id="37" creationId="{6F651C73-68B3-42AD-A3F6-82C557126303}"/>
          </ac:picMkLst>
        </pc:picChg>
        <pc:picChg chg="mod">
          <ac:chgData name="Yael Israel" userId="d191661e655daa3c" providerId="LiveId" clId="{8B44EF4F-8718-49D3-A3F1-609F06A0E23C}" dt="2021-02-08T06:43:12.096" v="1300" actId="1076"/>
          <ac:picMkLst>
            <pc:docMk/>
            <pc:sldMk cId="456795049" sldId="304"/>
            <ac:picMk id="14351" creationId="{00000000-0000-0000-0000-000000000000}"/>
          </ac:picMkLst>
        </pc:picChg>
        <pc:picChg chg="mod">
          <ac:chgData name="Yael Israel" userId="d191661e655daa3c" providerId="LiveId" clId="{8B44EF4F-8718-49D3-A3F1-609F06A0E23C}" dt="2021-02-08T06:43:12.096" v="1300" actId="1076"/>
          <ac:picMkLst>
            <pc:docMk/>
            <pc:sldMk cId="456795049" sldId="304"/>
            <ac:picMk id="14353" creationId="{00000000-0000-0000-0000-000000000000}"/>
          </ac:picMkLst>
        </pc:picChg>
        <pc:picChg chg="mod">
          <ac:chgData name="Yael Israel" userId="d191661e655daa3c" providerId="LiveId" clId="{8B44EF4F-8718-49D3-A3F1-609F06A0E23C}" dt="2021-02-08T06:43:12.096" v="1300" actId="1076"/>
          <ac:picMkLst>
            <pc:docMk/>
            <pc:sldMk cId="456795049" sldId="304"/>
            <ac:picMk id="14355" creationId="{00000000-0000-0000-0000-000000000000}"/>
          </ac:picMkLst>
        </pc:picChg>
        <pc:picChg chg="mod">
          <ac:chgData name="Yael Israel" userId="d191661e655daa3c" providerId="LiveId" clId="{8B44EF4F-8718-49D3-A3F1-609F06A0E23C}" dt="2021-02-08T06:43:12.096" v="1300" actId="1076"/>
          <ac:picMkLst>
            <pc:docMk/>
            <pc:sldMk cId="456795049" sldId="304"/>
            <ac:picMk id="14357" creationId="{00000000-0000-0000-0000-000000000000}"/>
          </ac:picMkLst>
        </pc:picChg>
        <pc:picChg chg="mod">
          <ac:chgData name="Yael Israel" userId="d191661e655daa3c" providerId="LiveId" clId="{8B44EF4F-8718-49D3-A3F1-609F06A0E23C}" dt="2021-02-08T06:43:12.096" v="1300" actId="1076"/>
          <ac:picMkLst>
            <pc:docMk/>
            <pc:sldMk cId="456795049" sldId="304"/>
            <ac:picMk id="14359" creationId="{00000000-0000-0000-0000-000000000000}"/>
          </ac:picMkLst>
        </pc:picChg>
        <pc:picChg chg="mod">
          <ac:chgData name="Yael Israel" userId="d191661e655daa3c" providerId="LiveId" clId="{8B44EF4F-8718-49D3-A3F1-609F06A0E23C}" dt="2021-02-08T06:43:12.096" v="1300" actId="1076"/>
          <ac:picMkLst>
            <pc:docMk/>
            <pc:sldMk cId="456795049" sldId="304"/>
            <ac:picMk id="14361" creationId="{00000000-0000-0000-0000-000000000000}"/>
          </ac:picMkLst>
        </pc:picChg>
        <pc:picChg chg="mod">
          <ac:chgData name="Yael Israel" userId="d191661e655daa3c" providerId="LiveId" clId="{8B44EF4F-8718-49D3-A3F1-609F06A0E23C}" dt="2021-02-08T06:43:12.096" v="1300" actId="1076"/>
          <ac:picMkLst>
            <pc:docMk/>
            <pc:sldMk cId="456795049" sldId="304"/>
            <ac:picMk id="14363" creationId="{00000000-0000-0000-0000-000000000000}"/>
          </ac:picMkLst>
        </pc:picChg>
        <pc:picChg chg="mod">
          <ac:chgData name="Yael Israel" userId="d191661e655daa3c" providerId="LiveId" clId="{8B44EF4F-8718-49D3-A3F1-609F06A0E23C}" dt="2021-02-08T06:43:12.096" v="1300" actId="1076"/>
          <ac:picMkLst>
            <pc:docMk/>
            <pc:sldMk cId="456795049" sldId="304"/>
            <ac:picMk id="14365" creationId="{00000000-0000-0000-0000-000000000000}"/>
          </ac:picMkLst>
        </pc:picChg>
        <pc:picChg chg="mod">
          <ac:chgData name="Yael Israel" userId="d191661e655daa3c" providerId="LiveId" clId="{8B44EF4F-8718-49D3-A3F1-609F06A0E23C}" dt="2021-02-08T06:43:12.096" v="1300" actId="1076"/>
          <ac:picMkLst>
            <pc:docMk/>
            <pc:sldMk cId="456795049" sldId="304"/>
            <ac:picMk id="14369" creationId="{00000000-0000-0000-0000-000000000000}"/>
          </ac:picMkLst>
        </pc:picChg>
      </pc:sldChg>
      <pc:sldChg chg="addSp modSp mod">
        <pc:chgData name="Yael Israel" userId="d191661e655daa3c" providerId="LiveId" clId="{8B44EF4F-8718-49D3-A3F1-609F06A0E23C}" dt="2021-02-08T07:16:14.661" v="1462" actId="1076"/>
        <pc:sldMkLst>
          <pc:docMk/>
          <pc:sldMk cId="1038089201" sldId="305"/>
        </pc:sldMkLst>
        <pc:spChg chg="add mod">
          <ac:chgData name="Yael Israel" userId="d191661e655daa3c" providerId="LiveId" clId="{8B44EF4F-8718-49D3-A3F1-609F06A0E23C}" dt="2021-02-01T05:45:56.980" v="226"/>
          <ac:spMkLst>
            <pc:docMk/>
            <pc:sldMk cId="1038089201" sldId="305"/>
            <ac:spMk id="36" creationId="{ACBF1F73-7798-4252-89F8-A01E77642421}"/>
          </ac:spMkLst>
        </pc:spChg>
        <pc:spChg chg="mod">
          <ac:chgData name="Yael Israel" userId="d191661e655daa3c" providerId="LiveId" clId="{8B44EF4F-8718-49D3-A3F1-609F06A0E23C}" dt="2021-02-01T07:08:02.793" v="1200" actId="1076"/>
          <ac:spMkLst>
            <pc:docMk/>
            <pc:sldMk cId="1038089201" sldId="305"/>
            <ac:spMk id="15362" creationId="{00000000-0000-0000-0000-000000000000}"/>
          </ac:spMkLst>
        </pc:spChg>
        <pc:spChg chg="mod">
          <ac:chgData name="Yael Israel" userId="d191661e655daa3c" providerId="LiveId" clId="{8B44EF4F-8718-49D3-A3F1-609F06A0E23C}" dt="2021-02-08T07:16:14.661" v="1462" actId="1076"/>
          <ac:spMkLst>
            <pc:docMk/>
            <pc:sldMk cId="1038089201" sldId="305"/>
            <ac:spMk id="15364" creationId="{00000000-0000-0000-0000-000000000000}"/>
          </ac:spMkLst>
        </pc:spChg>
        <pc:spChg chg="mod">
          <ac:chgData name="Yael Israel" userId="d191661e655daa3c" providerId="LiveId" clId="{8B44EF4F-8718-49D3-A3F1-609F06A0E23C}" dt="2021-02-08T07:16:03.171" v="1459" actId="1076"/>
          <ac:spMkLst>
            <pc:docMk/>
            <pc:sldMk cId="1038089201" sldId="305"/>
            <ac:spMk id="15374" creationId="{00000000-0000-0000-0000-000000000000}"/>
          </ac:spMkLst>
        </pc:spChg>
        <pc:spChg chg="mod">
          <ac:chgData name="Yael Israel" userId="d191661e655daa3c" providerId="LiveId" clId="{8B44EF4F-8718-49D3-A3F1-609F06A0E23C}" dt="2021-02-08T07:16:03.171" v="1459" actId="1076"/>
          <ac:spMkLst>
            <pc:docMk/>
            <pc:sldMk cId="1038089201" sldId="305"/>
            <ac:spMk id="15376" creationId="{00000000-0000-0000-0000-000000000000}"/>
          </ac:spMkLst>
        </pc:spChg>
        <pc:spChg chg="mod">
          <ac:chgData name="Yael Israel" userId="d191661e655daa3c" providerId="LiveId" clId="{8B44EF4F-8718-49D3-A3F1-609F06A0E23C}" dt="2021-02-08T07:16:03.171" v="1459" actId="1076"/>
          <ac:spMkLst>
            <pc:docMk/>
            <pc:sldMk cId="1038089201" sldId="305"/>
            <ac:spMk id="15378" creationId="{00000000-0000-0000-0000-000000000000}"/>
          </ac:spMkLst>
        </pc:spChg>
        <pc:spChg chg="mod">
          <ac:chgData name="Yael Israel" userId="d191661e655daa3c" providerId="LiveId" clId="{8B44EF4F-8718-49D3-A3F1-609F06A0E23C}" dt="2021-02-08T07:16:03.171" v="1459" actId="1076"/>
          <ac:spMkLst>
            <pc:docMk/>
            <pc:sldMk cId="1038089201" sldId="305"/>
            <ac:spMk id="15380" creationId="{00000000-0000-0000-0000-000000000000}"/>
          </ac:spMkLst>
        </pc:spChg>
        <pc:spChg chg="mod">
          <ac:chgData name="Yael Israel" userId="d191661e655daa3c" providerId="LiveId" clId="{8B44EF4F-8718-49D3-A3F1-609F06A0E23C}" dt="2021-02-08T07:16:03.171" v="1459" actId="1076"/>
          <ac:spMkLst>
            <pc:docMk/>
            <pc:sldMk cId="1038089201" sldId="305"/>
            <ac:spMk id="15382" creationId="{00000000-0000-0000-0000-000000000000}"/>
          </ac:spMkLst>
        </pc:spChg>
        <pc:spChg chg="mod">
          <ac:chgData name="Yael Israel" userId="d191661e655daa3c" providerId="LiveId" clId="{8B44EF4F-8718-49D3-A3F1-609F06A0E23C}" dt="2021-02-08T07:16:03.171" v="1459" actId="1076"/>
          <ac:spMkLst>
            <pc:docMk/>
            <pc:sldMk cId="1038089201" sldId="305"/>
            <ac:spMk id="15384" creationId="{00000000-0000-0000-0000-000000000000}"/>
          </ac:spMkLst>
        </pc:spChg>
        <pc:spChg chg="mod">
          <ac:chgData name="Yael Israel" userId="d191661e655daa3c" providerId="LiveId" clId="{8B44EF4F-8718-49D3-A3F1-609F06A0E23C}" dt="2021-02-08T07:16:03.171" v="1459" actId="1076"/>
          <ac:spMkLst>
            <pc:docMk/>
            <pc:sldMk cId="1038089201" sldId="305"/>
            <ac:spMk id="15386" creationId="{00000000-0000-0000-0000-000000000000}"/>
          </ac:spMkLst>
        </pc:spChg>
        <pc:spChg chg="mod">
          <ac:chgData name="Yael Israel" userId="d191661e655daa3c" providerId="LiveId" clId="{8B44EF4F-8718-49D3-A3F1-609F06A0E23C}" dt="2021-02-08T07:16:03.171" v="1459" actId="1076"/>
          <ac:spMkLst>
            <pc:docMk/>
            <pc:sldMk cId="1038089201" sldId="305"/>
            <ac:spMk id="15388" creationId="{00000000-0000-0000-0000-000000000000}"/>
          </ac:spMkLst>
        </pc:spChg>
        <pc:spChg chg="mod">
          <ac:chgData name="Yael Israel" userId="d191661e655daa3c" providerId="LiveId" clId="{8B44EF4F-8718-49D3-A3F1-609F06A0E23C}" dt="2021-02-08T07:16:03.171" v="1459" actId="1076"/>
          <ac:spMkLst>
            <pc:docMk/>
            <pc:sldMk cId="1038089201" sldId="305"/>
            <ac:spMk id="15390" creationId="{00000000-0000-0000-0000-000000000000}"/>
          </ac:spMkLst>
        </pc:spChg>
        <pc:spChg chg="mod">
          <ac:chgData name="Yael Israel" userId="d191661e655daa3c" providerId="LiveId" clId="{8B44EF4F-8718-49D3-A3F1-609F06A0E23C}" dt="2021-02-08T07:16:03.171" v="1459" actId="1076"/>
          <ac:spMkLst>
            <pc:docMk/>
            <pc:sldMk cId="1038089201" sldId="305"/>
            <ac:spMk id="15392" creationId="{00000000-0000-0000-0000-000000000000}"/>
          </ac:spMkLst>
        </pc:spChg>
        <pc:grpChg chg="mod">
          <ac:chgData name="Yael Israel" userId="d191661e655daa3c" providerId="LiveId" clId="{8B44EF4F-8718-49D3-A3F1-609F06A0E23C}" dt="2021-02-08T07:16:03.171" v="1459" actId="1076"/>
          <ac:grpSpMkLst>
            <pc:docMk/>
            <pc:sldMk cId="1038089201" sldId="305"/>
            <ac:grpSpMk id="15365" creationId="{00000000-0000-0000-0000-000000000000}"/>
          </ac:grpSpMkLst>
        </pc:grpChg>
        <pc:grpChg chg="mod">
          <ac:chgData name="Yael Israel" userId="d191661e655daa3c" providerId="LiveId" clId="{8B44EF4F-8718-49D3-A3F1-609F06A0E23C}" dt="2021-02-08T07:16:03.171" v="1459" actId="1076"/>
          <ac:grpSpMkLst>
            <pc:docMk/>
            <pc:sldMk cId="1038089201" sldId="305"/>
            <ac:grpSpMk id="15366" creationId="{00000000-0000-0000-0000-000000000000}"/>
          </ac:grpSpMkLst>
        </pc:grpChg>
        <pc:grpChg chg="mod">
          <ac:chgData name="Yael Israel" userId="d191661e655daa3c" providerId="LiveId" clId="{8B44EF4F-8718-49D3-A3F1-609F06A0E23C}" dt="2021-02-08T07:16:03.171" v="1459" actId="1076"/>
          <ac:grpSpMkLst>
            <pc:docMk/>
            <pc:sldMk cId="1038089201" sldId="305"/>
            <ac:grpSpMk id="15367" creationId="{00000000-0000-0000-0000-000000000000}"/>
          </ac:grpSpMkLst>
        </pc:grpChg>
        <pc:grpChg chg="mod">
          <ac:chgData name="Yael Israel" userId="d191661e655daa3c" providerId="LiveId" clId="{8B44EF4F-8718-49D3-A3F1-609F06A0E23C}" dt="2021-02-08T07:16:03.171" v="1459" actId="1076"/>
          <ac:grpSpMkLst>
            <pc:docMk/>
            <pc:sldMk cId="1038089201" sldId="305"/>
            <ac:grpSpMk id="15368" creationId="{00000000-0000-0000-0000-000000000000}"/>
          </ac:grpSpMkLst>
        </pc:grpChg>
        <pc:grpChg chg="mod">
          <ac:chgData name="Yael Israel" userId="d191661e655daa3c" providerId="LiveId" clId="{8B44EF4F-8718-49D3-A3F1-609F06A0E23C}" dt="2021-02-08T07:16:03.171" v="1459" actId="1076"/>
          <ac:grpSpMkLst>
            <pc:docMk/>
            <pc:sldMk cId="1038089201" sldId="305"/>
            <ac:grpSpMk id="15369" creationId="{00000000-0000-0000-0000-000000000000}"/>
          </ac:grpSpMkLst>
        </pc:grpChg>
        <pc:grpChg chg="mod">
          <ac:chgData name="Yael Israel" userId="d191661e655daa3c" providerId="LiveId" clId="{8B44EF4F-8718-49D3-A3F1-609F06A0E23C}" dt="2021-02-08T07:16:03.171" v="1459" actId="1076"/>
          <ac:grpSpMkLst>
            <pc:docMk/>
            <pc:sldMk cId="1038089201" sldId="305"/>
            <ac:grpSpMk id="15370" creationId="{00000000-0000-0000-0000-000000000000}"/>
          </ac:grpSpMkLst>
        </pc:grpChg>
        <pc:grpChg chg="mod">
          <ac:chgData name="Yael Israel" userId="d191661e655daa3c" providerId="LiveId" clId="{8B44EF4F-8718-49D3-A3F1-609F06A0E23C}" dt="2021-02-08T07:16:03.171" v="1459" actId="1076"/>
          <ac:grpSpMkLst>
            <pc:docMk/>
            <pc:sldMk cId="1038089201" sldId="305"/>
            <ac:grpSpMk id="15371" creationId="{00000000-0000-0000-0000-000000000000}"/>
          </ac:grpSpMkLst>
        </pc:grpChg>
        <pc:grpChg chg="mod">
          <ac:chgData name="Yael Israel" userId="d191661e655daa3c" providerId="LiveId" clId="{8B44EF4F-8718-49D3-A3F1-609F06A0E23C}" dt="2021-02-08T07:16:03.171" v="1459" actId="1076"/>
          <ac:grpSpMkLst>
            <pc:docMk/>
            <pc:sldMk cId="1038089201" sldId="305"/>
            <ac:grpSpMk id="15372" creationId="{00000000-0000-0000-0000-000000000000}"/>
          </ac:grpSpMkLst>
        </pc:grpChg>
        <pc:grpChg chg="mod">
          <ac:chgData name="Yael Israel" userId="d191661e655daa3c" providerId="LiveId" clId="{8B44EF4F-8718-49D3-A3F1-609F06A0E23C}" dt="2021-02-08T07:16:03.171" v="1459" actId="1076"/>
          <ac:grpSpMkLst>
            <pc:docMk/>
            <pc:sldMk cId="1038089201" sldId="305"/>
            <ac:grpSpMk id="15373" creationId="{00000000-0000-0000-0000-000000000000}"/>
          </ac:grpSpMkLst>
        </pc:grpChg>
        <pc:picChg chg="mod">
          <ac:chgData name="Yael Israel" userId="d191661e655daa3c" providerId="LiveId" clId="{8B44EF4F-8718-49D3-A3F1-609F06A0E23C}" dt="2021-02-01T07:07:20.150" v="1191" actId="14100"/>
          <ac:picMkLst>
            <pc:docMk/>
            <pc:sldMk cId="1038089201" sldId="305"/>
            <ac:picMk id="33" creationId="{00000000-0000-0000-0000-000000000000}"/>
          </ac:picMkLst>
        </pc:picChg>
        <pc:picChg chg="mod">
          <ac:chgData name="Yael Israel" userId="d191661e655daa3c" providerId="LiveId" clId="{8B44EF4F-8718-49D3-A3F1-609F06A0E23C}" dt="2021-02-01T05:45:56.980" v="226"/>
          <ac:picMkLst>
            <pc:docMk/>
            <pc:sldMk cId="1038089201" sldId="305"/>
            <ac:picMk id="34" creationId="{00000000-0000-0000-0000-000000000000}"/>
          </ac:picMkLst>
        </pc:picChg>
        <pc:picChg chg="add mod">
          <ac:chgData name="Yael Israel" userId="d191661e655daa3c" providerId="LiveId" clId="{8B44EF4F-8718-49D3-A3F1-609F06A0E23C}" dt="2021-02-01T05:45:56.980" v="226"/>
          <ac:picMkLst>
            <pc:docMk/>
            <pc:sldMk cId="1038089201" sldId="305"/>
            <ac:picMk id="35" creationId="{4EB25F5F-1823-428D-89A4-AA276827849A}"/>
          </ac:picMkLst>
        </pc:picChg>
        <pc:picChg chg="mod">
          <ac:chgData name="Yael Israel" userId="d191661e655daa3c" providerId="LiveId" clId="{8B44EF4F-8718-49D3-A3F1-609F06A0E23C}" dt="2021-02-08T07:16:03.171" v="1459" actId="1076"/>
          <ac:picMkLst>
            <pc:docMk/>
            <pc:sldMk cId="1038089201" sldId="305"/>
            <ac:picMk id="15375" creationId="{00000000-0000-0000-0000-000000000000}"/>
          </ac:picMkLst>
        </pc:picChg>
        <pc:picChg chg="mod">
          <ac:chgData name="Yael Israel" userId="d191661e655daa3c" providerId="LiveId" clId="{8B44EF4F-8718-49D3-A3F1-609F06A0E23C}" dt="2021-02-08T07:16:03.171" v="1459" actId="1076"/>
          <ac:picMkLst>
            <pc:docMk/>
            <pc:sldMk cId="1038089201" sldId="305"/>
            <ac:picMk id="15377" creationId="{00000000-0000-0000-0000-000000000000}"/>
          </ac:picMkLst>
        </pc:picChg>
        <pc:picChg chg="mod">
          <ac:chgData name="Yael Israel" userId="d191661e655daa3c" providerId="LiveId" clId="{8B44EF4F-8718-49D3-A3F1-609F06A0E23C}" dt="2021-02-08T07:16:03.171" v="1459" actId="1076"/>
          <ac:picMkLst>
            <pc:docMk/>
            <pc:sldMk cId="1038089201" sldId="305"/>
            <ac:picMk id="15379" creationId="{00000000-0000-0000-0000-000000000000}"/>
          </ac:picMkLst>
        </pc:picChg>
        <pc:picChg chg="mod">
          <ac:chgData name="Yael Israel" userId="d191661e655daa3c" providerId="LiveId" clId="{8B44EF4F-8718-49D3-A3F1-609F06A0E23C}" dt="2021-02-08T07:16:03.171" v="1459" actId="1076"/>
          <ac:picMkLst>
            <pc:docMk/>
            <pc:sldMk cId="1038089201" sldId="305"/>
            <ac:picMk id="15381" creationId="{00000000-0000-0000-0000-000000000000}"/>
          </ac:picMkLst>
        </pc:picChg>
        <pc:picChg chg="mod">
          <ac:chgData name="Yael Israel" userId="d191661e655daa3c" providerId="LiveId" clId="{8B44EF4F-8718-49D3-A3F1-609F06A0E23C}" dt="2021-02-08T07:16:03.171" v="1459" actId="1076"/>
          <ac:picMkLst>
            <pc:docMk/>
            <pc:sldMk cId="1038089201" sldId="305"/>
            <ac:picMk id="15383" creationId="{00000000-0000-0000-0000-000000000000}"/>
          </ac:picMkLst>
        </pc:picChg>
        <pc:picChg chg="mod">
          <ac:chgData name="Yael Israel" userId="d191661e655daa3c" providerId="LiveId" clId="{8B44EF4F-8718-49D3-A3F1-609F06A0E23C}" dt="2021-02-08T07:16:03.171" v="1459" actId="1076"/>
          <ac:picMkLst>
            <pc:docMk/>
            <pc:sldMk cId="1038089201" sldId="305"/>
            <ac:picMk id="15385" creationId="{00000000-0000-0000-0000-000000000000}"/>
          </ac:picMkLst>
        </pc:picChg>
        <pc:picChg chg="mod">
          <ac:chgData name="Yael Israel" userId="d191661e655daa3c" providerId="LiveId" clId="{8B44EF4F-8718-49D3-A3F1-609F06A0E23C}" dt="2021-02-08T07:16:03.171" v="1459" actId="1076"/>
          <ac:picMkLst>
            <pc:docMk/>
            <pc:sldMk cId="1038089201" sldId="305"/>
            <ac:picMk id="15387" creationId="{00000000-0000-0000-0000-000000000000}"/>
          </ac:picMkLst>
        </pc:picChg>
        <pc:picChg chg="mod">
          <ac:chgData name="Yael Israel" userId="d191661e655daa3c" providerId="LiveId" clId="{8B44EF4F-8718-49D3-A3F1-609F06A0E23C}" dt="2021-02-08T07:16:03.171" v="1459" actId="1076"/>
          <ac:picMkLst>
            <pc:docMk/>
            <pc:sldMk cId="1038089201" sldId="305"/>
            <ac:picMk id="15389" creationId="{00000000-0000-0000-0000-000000000000}"/>
          </ac:picMkLst>
        </pc:picChg>
        <pc:picChg chg="mod">
          <ac:chgData name="Yael Israel" userId="d191661e655daa3c" providerId="LiveId" clId="{8B44EF4F-8718-49D3-A3F1-609F06A0E23C}" dt="2021-02-08T07:16:03.171" v="1459" actId="1076"/>
          <ac:picMkLst>
            <pc:docMk/>
            <pc:sldMk cId="1038089201" sldId="305"/>
            <ac:picMk id="15391" creationId="{00000000-0000-0000-0000-000000000000}"/>
          </ac:picMkLst>
        </pc:picChg>
      </pc:sldChg>
      <pc:sldChg chg="addSp modSp mod">
        <pc:chgData name="Yael Israel" userId="d191661e655daa3c" providerId="LiveId" clId="{8B44EF4F-8718-49D3-A3F1-609F06A0E23C}" dt="2021-02-08T07:32:32.216" v="1540" actId="14100"/>
        <pc:sldMkLst>
          <pc:docMk/>
          <pc:sldMk cId="2485637123" sldId="306"/>
        </pc:sldMkLst>
        <pc:spChg chg="add mod">
          <ac:chgData name="Yael Israel" userId="d191661e655daa3c" providerId="LiveId" clId="{8B44EF4F-8718-49D3-A3F1-609F06A0E23C}" dt="2021-02-01T05:45:56.980" v="226"/>
          <ac:spMkLst>
            <pc:docMk/>
            <pc:sldMk cId="2485637123" sldId="306"/>
            <ac:spMk id="36" creationId="{8544D991-74B9-488E-B5B5-D70062BB469F}"/>
          </ac:spMkLst>
        </pc:spChg>
        <pc:spChg chg="mod">
          <ac:chgData name="Yael Israel" userId="d191661e655daa3c" providerId="LiveId" clId="{8B44EF4F-8718-49D3-A3F1-609F06A0E23C}" dt="2021-02-08T07:15:28.133" v="1455" actId="1076"/>
          <ac:spMkLst>
            <pc:docMk/>
            <pc:sldMk cId="2485637123" sldId="306"/>
            <ac:spMk id="16386" creationId="{00000000-0000-0000-0000-000000000000}"/>
          </ac:spMkLst>
        </pc:spChg>
        <pc:spChg chg="mod">
          <ac:chgData name="Yael Israel" userId="d191661e655daa3c" providerId="LiveId" clId="{8B44EF4F-8718-49D3-A3F1-609F06A0E23C}" dt="2021-02-08T07:15:20.402" v="1453" actId="14100"/>
          <ac:spMkLst>
            <pc:docMk/>
            <pc:sldMk cId="2485637123" sldId="306"/>
            <ac:spMk id="16388" creationId="{00000000-0000-0000-0000-000000000000}"/>
          </ac:spMkLst>
        </pc:spChg>
        <pc:spChg chg="mod">
          <ac:chgData name="Yael Israel" userId="d191661e655daa3c" providerId="LiveId" clId="{8B44EF4F-8718-49D3-A3F1-609F06A0E23C}" dt="2021-02-08T06:44:04.236" v="1309" actId="1076"/>
          <ac:spMkLst>
            <pc:docMk/>
            <pc:sldMk cId="2485637123" sldId="306"/>
            <ac:spMk id="16398" creationId="{00000000-0000-0000-0000-000000000000}"/>
          </ac:spMkLst>
        </pc:spChg>
        <pc:spChg chg="mod">
          <ac:chgData name="Yael Israel" userId="d191661e655daa3c" providerId="LiveId" clId="{8B44EF4F-8718-49D3-A3F1-609F06A0E23C}" dt="2021-02-08T06:44:04.236" v="1309" actId="1076"/>
          <ac:spMkLst>
            <pc:docMk/>
            <pc:sldMk cId="2485637123" sldId="306"/>
            <ac:spMk id="16400" creationId="{00000000-0000-0000-0000-000000000000}"/>
          </ac:spMkLst>
        </pc:spChg>
        <pc:spChg chg="mod">
          <ac:chgData name="Yael Israel" userId="d191661e655daa3c" providerId="LiveId" clId="{8B44EF4F-8718-49D3-A3F1-609F06A0E23C}" dt="2021-02-08T06:44:04.236" v="1309" actId="1076"/>
          <ac:spMkLst>
            <pc:docMk/>
            <pc:sldMk cId="2485637123" sldId="306"/>
            <ac:spMk id="16402" creationId="{00000000-0000-0000-0000-000000000000}"/>
          </ac:spMkLst>
        </pc:spChg>
        <pc:spChg chg="mod">
          <ac:chgData name="Yael Israel" userId="d191661e655daa3c" providerId="LiveId" clId="{8B44EF4F-8718-49D3-A3F1-609F06A0E23C}" dt="2021-02-08T06:44:04.236" v="1309" actId="1076"/>
          <ac:spMkLst>
            <pc:docMk/>
            <pc:sldMk cId="2485637123" sldId="306"/>
            <ac:spMk id="16404" creationId="{00000000-0000-0000-0000-000000000000}"/>
          </ac:spMkLst>
        </pc:spChg>
        <pc:spChg chg="mod">
          <ac:chgData name="Yael Israel" userId="d191661e655daa3c" providerId="LiveId" clId="{8B44EF4F-8718-49D3-A3F1-609F06A0E23C}" dt="2021-02-08T06:44:04.236" v="1309" actId="1076"/>
          <ac:spMkLst>
            <pc:docMk/>
            <pc:sldMk cId="2485637123" sldId="306"/>
            <ac:spMk id="16406" creationId="{00000000-0000-0000-0000-000000000000}"/>
          </ac:spMkLst>
        </pc:spChg>
        <pc:spChg chg="mod">
          <ac:chgData name="Yael Israel" userId="d191661e655daa3c" providerId="LiveId" clId="{8B44EF4F-8718-49D3-A3F1-609F06A0E23C}" dt="2021-02-08T06:44:04.236" v="1309" actId="1076"/>
          <ac:spMkLst>
            <pc:docMk/>
            <pc:sldMk cId="2485637123" sldId="306"/>
            <ac:spMk id="16408" creationId="{00000000-0000-0000-0000-000000000000}"/>
          </ac:spMkLst>
        </pc:spChg>
        <pc:spChg chg="mod">
          <ac:chgData name="Yael Israel" userId="d191661e655daa3c" providerId="LiveId" clId="{8B44EF4F-8718-49D3-A3F1-609F06A0E23C}" dt="2021-02-08T06:44:04.236" v="1309" actId="1076"/>
          <ac:spMkLst>
            <pc:docMk/>
            <pc:sldMk cId="2485637123" sldId="306"/>
            <ac:spMk id="16410" creationId="{00000000-0000-0000-0000-000000000000}"/>
          </ac:spMkLst>
        </pc:spChg>
        <pc:spChg chg="mod">
          <ac:chgData name="Yael Israel" userId="d191661e655daa3c" providerId="LiveId" clId="{8B44EF4F-8718-49D3-A3F1-609F06A0E23C}" dt="2021-02-08T06:44:04.236" v="1309" actId="1076"/>
          <ac:spMkLst>
            <pc:docMk/>
            <pc:sldMk cId="2485637123" sldId="306"/>
            <ac:spMk id="16412" creationId="{00000000-0000-0000-0000-000000000000}"/>
          </ac:spMkLst>
        </pc:spChg>
        <pc:spChg chg="mod">
          <ac:chgData name="Yael Israel" userId="d191661e655daa3c" providerId="LiveId" clId="{8B44EF4F-8718-49D3-A3F1-609F06A0E23C}" dt="2021-02-08T06:44:04.236" v="1309" actId="1076"/>
          <ac:spMkLst>
            <pc:docMk/>
            <pc:sldMk cId="2485637123" sldId="306"/>
            <ac:spMk id="16414" creationId="{00000000-0000-0000-0000-000000000000}"/>
          </ac:spMkLst>
        </pc:spChg>
        <pc:spChg chg="mod">
          <ac:chgData name="Yael Israel" userId="d191661e655daa3c" providerId="LiveId" clId="{8B44EF4F-8718-49D3-A3F1-609F06A0E23C}" dt="2021-02-08T06:44:04.236" v="1309" actId="1076"/>
          <ac:spMkLst>
            <pc:docMk/>
            <pc:sldMk cId="2485637123" sldId="306"/>
            <ac:spMk id="16416" creationId="{00000000-0000-0000-0000-000000000000}"/>
          </ac:spMkLst>
        </pc:spChg>
        <pc:grpChg chg="mod">
          <ac:chgData name="Yael Israel" userId="d191661e655daa3c" providerId="LiveId" clId="{8B44EF4F-8718-49D3-A3F1-609F06A0E23C}" dt="2021-02-08T06:44:04.236" v="1309" actId="1076"/>
          <ac:grpSpMkLst>
            <pc:docMk/>
            <pc:sldMk cId="2485637123" sldId="306"/>
            <ac:grpSpMk id="16389" creationId="{00000000-0000-0000-0000-000000000000}"/>
          </ac:grpSpMkLst>
        </pc:grpChg>
        <pc:grpChg chg="mod">
          <ac:chgData name="Yael Israel" userId="d191661e655daa3c" providerId="LiveId" clId="{8B44EF4F-8718-49D3-A3F1-609F06A0E23C}" dt="2021-02-08T06:44:04.236" v="1309" actId="1076"/>
          <ac:grpSpMkLst>
            <pc:docMk/>
            <pc:sldMk cId="2485637123" sldId="306"/>
            <ac:grpSpMk id="16390" creationId="{00000000-0000-0000-0000-000000000000}"/>
          </ac:grpSpMkLst>
        </pc:grpChg>
        <pc:grpChg chg="mod">
          <ac:chgData name="Yael Israel" userId="d191661e655daa3c" providerId="LiveId" clId="{8B44EF4F-8718-49D3-A3F1-609F06A0E23C}" dt="2021-02-08T06:44:04.236" v="1309" actId="1076"/>
          <ac:grpSpMkLst>
            <pc:docMk/>
            <pc:sldMk cId="2485637123" sldId="306"/>
            <ac:grpSpMk id="16391" creationId="{00000000-0000-0000-0000-000000000000}"/>
          </ac:grpSpMkLst>
        </pc:grpChg>
        <pc:grpChg chg="mod">
          <ac:chgData name="Yael Israel" userId="d191661e655daa3c" providerId="LiveId" clId="{8B44EF4F-8718-49D3-A3F1-609F06A0E23C}" dt="2021-02-08T06:44:04.236" v="1309" actId="1076"/>
          <ac:grpSpMkLst>
            <pc:docMk/>
            <pc:sldMk cId="2485637123" sldId="306"/>
            <ac:grpSpMk id="16392" creationId="{00000000-0000-0000-0000-000000000000}"/>
          </ac:grpSpMkLst>
        </pc:grpChg>
        <pc:grpChg chg="mod">
          <ac:chgData name="Yael Israel" userId="d191661e655daa3c" providerId="LiveId" clId="{8B44EF4F-8718-49D3-A3F1-609F06A0E23C}" dt="2021-02-08T06:44:04.236" v="1309" actId="1076"/>
          <ac:grpSpMkLst>
            <pc:docMk/>
            <pc:sldMk cId="2485637123" sldId="306"/>
            <ac:grpSpMk id="16393" creationId="{00000000-0000-0000-0000-000000000000}"/>
          </ac:grpSpMkLst>
        </pc:grpChg>
        <pc:grpChg chg="mod">
          <ac:chgData name="Yael Israel" userId="d191661e655daa3c" providerId="LiveId" clId="{8B44EF4F-8718-49D3-A3F1-609F06A0E23C}" dt="2021-02-08T06:44:04.236" v="1309" actId="1076"/>
          <ac:grpSpMkLst>
            <pc:docMk/>
            <pc:sldMk cId="2485637123" sldId="306"/>
            <ac:grpSpMk id="16394" creationId="{00000000-0000-0000-0000-000000000000}"/>
          </ac:grpSpMkLst>
        </pc:grpChg>
        <pc:grpChg chg="mod">
          <ac:chgData name="Yael Israel" userId="d191661e655daa3c" providerId="LiveId" clId="{8B44EF4F-8718-49D3-A3F1-609F06A0E23C}" dt="2021-02-08T06:44:04.236" v="1309" actId="1076"/>
          <ac:grpSpMkLst>
            <pc:docMk/>
            <pc:sldMk cId="2485637123" sldId="306"/>
            <ac:grpSpMk id="16395" creationId="{00000000-0000-0000-0000-000000000000}"/>
          </ac:grpSpMkLst>
        </pc:grpChg>
        <pc:grpChg chg="mod">
          <ac:chgData name="Yael Israel" userId="d191661e655daa3c" providerId="LiveId" clId="{8B44EF4F-8718-49D3-A3F1-609F06A0E23C}" dt="2021-02-08T06:44:04.236" v="1309" actId="1076"/>
          <ac:grpSpMkLst>
            <pc:docMk/>
            <pc:sldMk cId="2485637123" sldId="306"/>
            <ac:grpSpMk id="16396" creationId="{00000000-0000-0000-0000-000000000000}"/>
          </ac:grpSpMkLst>
        </pc:grpChg>
        <pc:grpChg chg="mod">
          <ac:chgData name="Yael Israel" userId="d191661e655daa3c" providerId="LiveId" clId="{8B44EF4F-8718-49D3-A3F1-609F06A0E23C}" dt="2021-02-08T06:44:04.236" v="1309" actId="1076"/>
          <ac:grpSpMkLst>
            <pc:docMk/>
            <pc:sldMk cId="2485637123" sldId="306"/>
            <ac:grpSpMk id="16397" creationId="{00000000-0000-0000-0000-000000000000}"/>
          </ac:grpSpMkLst>
        </pc:grpChg>
        <pc:picChg chg="mod">
          <ac:chgData name="Yael Israel" userId="d191661e655daa3c" providerId="LiveId" clId="{8B44EF4F-8718-49D3-A3F1-609F06A0E23C}" dt="2021-02-08T07:32:32.216" v="1540" actId="14100"/>
          <ac:picMkLst>
            <pc:docMk/>
            <pc:sldMk cId="2485637123" sldId="306"/>
            <ac:picMk id="33" creationId="{00000000-0000-0000-0000-000000000000}"/>
          </ac:picMkLst>
        </pc:picChg>
        <pc:picChg chg="mod">
          <ac:chgData name="Yael Israel" userId="d191661e655daa3c" providerId="LiveId" clId="{8B44EF4F-8718-49D3-A3F1-609F06A0E23C}" dt="2021-02-08T06:43:32.028" v="1303" actId="1076"/>
          <ac:picMkLst>
            <pc:docMk/>
            <pc:sldMk cId="2485637123" sldId="306"/>
            <ac:picMk id="34" creationId="{00000000-0000-0000-0000-000000000000}"/>
          </ac:picMkLst>
        </pc:picChg>
        <pc:picChg chg="add mod">
          <ac:chgData name="Yael Israel" userId="d191661e655daa3c" providerId="LiveId" clId="{8B44EF4F-8718-49D3-A3F1-609F06A0E23C}" dt="2021-02-01T05:45:56.980" v="226"/>
          <ac:picMkLst>
            <pc:docMk/>
            <pc:sldMk cId="2485637123" sldId="306"/>
            <ac:picMk id="35" creationId="{470FA8D9-5544-42E7-9D6B-2A03264FB2C5}"/>
          </ac:picMkLst>
        </pc:picChg>
        <pc:picChg chg="mod">
          <ac:chgData name="Yael Israel" userId="d191661e655daa3c" providerId="LiveId" clId="{8B44EF4F-8718-49D3-A3F1-609F06A0E23C}" dt="2021-02-08T06:44:04.236" v="1309" actId="1076"/>
          <ac:picMkLst>
            <pc:docMk/>
            <pc:sldMk cId="2485637123" sldId="306"/>
            <ac:picMk id="16399" creationId="{00000000-0000-0000-0000-000000000000}"/>
          </ac:picMkLst>
        </pc:picChg>
        <pc:picChg chg="mod">
          <ac:chgData name="Yael Israel" userId="d191661e655daa3c" providerId="LiveId" clId="{8B44EF4F-8718-49D3-A3F1-609F06A0E23C}" dt="2021-02-08T06:44:04.236" v="1309" actId="1076"/>
          <ac:picMkLst>
            <pc:docMk/>
            <pc:sldMk cId="2485637123" sldId="306"/>
            <ac:picMk id="16401" creationId="{00000000-0000-0000-0000-000000000000}"/>
          </ac:picMkLst>
        </pc:picChg>
        <pc:picChg chg="mod">
          <ac:chgData name="Yael Israel" userId="d191661e655daa3c" providerId="LiveId" clId="{8B44EF4F-8718-49D3-A3F1-609F06A0E23C}" dt="2021-02-08T06:44:04.236" v="1309" actId="1076"/>
          <ac:picMkLst>
            <pc:docMk/>
            <pc:sldMk cId="2485637123" sldId="306"/>
            <ac:picMk id="16403" creationId="{00000000-0000-0000-0000-000000000000}"/>
          </ac:picMkLst>
        </pc:picChg>
        <pc:picChg chg="mod">
          <ac:chgData name="Yael Israel" userId="d191661e655daa3c" providerId="LiveId" clId="{8B44EF4F-8718-49D3-A3F1-609F06A0E23C}" dt="2021-02-08T06:44:04.236" v="1309" actId="1076"/>
          <ac:picMkLst>
            <pc:docMk/>
            <pc:sldMk cId="2485637123" sldId="306"/>
            <ac:picMk id="16405" creationId="{00000000-0000-0000-0000-000000000000}"/>
          </ac:picMkLst>
        </pc:picChg>
        <pc:picChg chg="mod">
          <ac:chgData name="Yael Israel" userId="d191661e655daa3c" providerId="LiveId" clId="{8B44EF4F-8718-49D3-A3F1-609F06A0E23C}" dt="2021-02-08T06:44:04.236" v="1309" actId="1076"/>
          <ac:picMkLst>
            <pc:docMk/>
            <pc:sldMk cId="2485637123" sldId="306"/>
            <ac:picMk id="16407" creationId="{00000000-0000-0000-0000-000000000000}"/>
          </ac:picMkLst>
        </pc:picChg>
        <pc:picChg chg="mod">
          <ac:chgData name="Yael Israel" userId="d191661e655daa3c" providerId="LiveId" clId="{8B44EF4F-8718-49D3-A3F1-609F06A0E23C}" dt="2021-02-08T06:44:04.236" v="1309" actId="1076"/>
          <ac:picMkLst>
            <pc:docMk/>
            <pc:sldMk cId="2485637123" sldId="306"/>
            <ac:picMk id="16409" creationId="{00000000-0000-0000-0000-000000000000}"/>
          </ac:picMkLst>
        </pc:picChg>
        <pc:picChg chg="mod">
          <ac:chgData name="Yael Israel" userId="d191661e655daa3c" providerId="LiveId" clId="{8B44EF4F-8718-49D3-A3F1-609F06A0E23C}" dt="2021-02-08T06:44:04.236" v="1309" actId="1076"/>
          <ac:picMkLst>
            <pc:docMk/>
            <pc:sldMk cId="2485637123" sldId="306"/>
            <ac:picMk id="16411" creationId="{00000000-0000-0000-0000-000000000000}"/>
          </ac:picMkLst>
        </pc:picChg>
        <pc:picChg chg="mod">
          <ac:chgData name="Yael Israel" userId="d191661e655daa3c" providerId="LiveId" clId="{8B44EF4F-8718-49D3-A3F1-609F06A0E23C}" dt="2021-02-08T06:44:04.236" v="1309" actId="1076"/>
          <ac:picMkLst>
            <pc:docMk/>
            <pc:sldMk cId="2485637123" sldId="306"/>
            <ac:picMk id="16413" creationId="{00000000-0000-0000-0000-000000000000}"/>
          </ac:picMkLst>
        </pc:picChg>
        <pc:picChg chg="mod">
          <ac:chgData name="Yael Israel" userId="d191661e655daa3c" providerId="LiveId" clId="{8B44EF4F-8718-49D3-A3F1-609F06A0E23C}" dt="2021-02-08T06:44:04.236" v="1309" actId="1076"/>
          <ac:picMkLst>
            <pc:docMk/>
            <pc:sldMk cId="2485637123" sldId="306"/>
            <ac:picMk id="16415" creationId="{00000000-0000-0000-0000-000000000000}"/>
          </ac:picMkLst>
        </pc:picChg>
      </pc:sldChg>
      <pc:sldChg chg="addSp modSp mod">
        <pc:chgData name="Yael Israel" userId="d191661e655daa3c" providerId="LiveId" clId="{8B44EF4F-8718-49D3-A3F1-609F06A0E23C}" dt="2021-02-08T07:17:38.684" v="1477" actId="1076"/>
        <pc:sldMkLst>
          <pc:docMk/>
          <pc:sldMk cId="2892361072" sldId="307"/>
        </pc:sldMkLst>
        <pc:spChg chg="add mod">
          <ac:chgData name="Yael Israel" userId="d191661e655daa3c" providerId="LiveId" clId="{8B44EF4F-8718-49D3-A3F1-609F06A0E23C}" dt="2021-02-01T05:45:56.980" v="226"/>
          <ac:spMkLst>
            <pc:docMk/>
            <pc:sldMk cId="2892361072" sldId="307"/>
            <ac:spMk id="37" creationId="{895FB119-E301-44E2-9F57-50CE79EBF3CA}"/>
          </ac:spMkLst>
        </pc:spChg>
        <pc:spChg chg="mod">
          <ac:chgData name="Yael Israel" userId="d191661e655daa3c" providerId="LiveId" clId="{8B44EF4F-8718-49D3-A3F1-609F06A0E23C}" dt="2021-02-08T07:17:38.684" v="1477" actId="1076"/>
          <ac:spMkLst>
            <pc:docMk/>
            <pc:sldMk cId="2892361072" sldId="307"/>
            <ac:spMk id="17410" creationId="{00000000-0000-0000-0000-000000000000}"/>
          </ac:spMkLst>
        </pc:spChg>
        <pc:spChg chg="mod">
          <ac:chgData name="Yael Israel" userId="d191661e655daa3c" providerId="LiveId" clId="{8B44EF4F-8718-49D3-A3F1-609F06A0E23C}" dt="2021-02-08T07:17:34.349" v="1476" actId="21"/>
          <ac:spMkLst>
            <pc:docMk/>
            <pc:sldMk cId="2892361072" sldId="307"/>
            <ac:spMk id="17412" creationId="{00000000-0000-0000-0000-000000000000}"/>
          </ac:spMkLst>
        </pc:spChg>
        <pc:spChg chg="mod">
          <ac:chgData name="Yael Israel" userId="d191661e655daa3c" providerId="LiveId" clId="{8B44EF4F-8718-49D3-A3F1-609F06A0E23C}" dt="2021-02-08T06:46:14.464" v="1331" actId="1076"/>
          <ac:spMkLst>
            <pc:docMk/>
            <pc:sldMk cId="2892361072" sldId="307"/>
            <ac:spMk id="17414" creationId="{00000000-0000-0000-0000-000000000000}"/>
          </ac:spMkLst>
        </pc:spChg>
        <pc:spChg chg="mod">
          <ac:chgData name="Yael Israel" userId="d191661e655daa3c" providerId="LiveId" clId="{8B44EF4F-8718-49D3-A3F1-609F06A0E23C}" dt="2021-02-08T06:46:14.464" v="1331" actId="1076"/>
          <ac:spMkLst>
            <pc:docMk/>
            <pc:sldMk cId="2892361072" sldId="307"/>
            <ac:spMk id="17423" creationId="{00000000-0000-0000-0000-000000000000}"/>
          </ac:spMkLst>
        </pc:spChg>
        <pc:spChg chg="mod">
          <ac:chgData name="Yael Israel" userId="d191661e655daa3c" providerId="LiveId" clId="{8B44EF4F-8718-49D3-A3F1-609F06A0E23C}" dt="2021-02-08T06:46:14.464" v="1331" actId="1076"/>
          <ac:spMkLst>
            <pc:docMk/>
            <pc:sldMk cId="2892361072" sldId="307"/>
            <ac:spMk id="17425" creationId="{00000000-0000-0000-0000-000000000000}"/>
          </ac:spMkLst>
        </pc:spChg>
        <pc:spChg chg="mod">
          <ac:chgData name="Yael Israel" userId="d191661e655daa3c" providerId="LiveId" clId="{8B44EF4F-8718-49D3-A3F1-609F06A0E23C}" dt="2021-02-08T06:46:14.464" v="1331" actId="1076"/>
          <ac:spMkLst>
            <pc:docMk/>
            <pc:sldMk cId="2892361072" sldId="307"/>
            <ac:spMk id="17427" creationId="{00000000-0000-0000-0000-000000000000}"/>
          </ac:spMkLst>
        </pc:spChg>
        <pc:spChg chg="mod">
          <ac:chgData name="Yael Israel" userId="d191661e655daa3c" providerId="LiveId" clId="{8B44EF4F-8718-49D3-A3F1-609F06A0E23C}" dt="2021-02-08T06:46:14.464" v="1331" actId="1076"/>
          <ac:spMkLst>
            <pc:docMk/>
            <pc:sldMk cId="2892361072" sldId="307"/>
            <ac:spMk id="17429" creationId="{00000000-0000-0000-0000-000000000000}"/>
          </ac:spMkLst>
        </pc:spChg>
        <pc:spChg chg="mod">
          <ac:chgData name="Yael Israel" userId="d191661e655daa3c" providerId="LiveId" clId="{8B44EF4F-8718-49D3-A3F1-609F06A0E23C}" dt="2021-02-08T06:46:14.464" v="1331" actId="1076"/>
          <ac:spMkLst>
            <pc:docMk/>
            <pc:sldMk cId="2892361072" sldId="307"/>
            <ac:spMk id="17431" creationId="{00000000-0000-0000-0000-000000000000}"/>
          </ac:spMkLst>
        </pc:spChg>
        <pc:spChg chg="mod">
          <ac:chgData name="Yael Israel" userId="d191661e655daa3c" providerId="LiveId" clId="{8B44EF4F-8718-49D3-A3F1-609F06A0E23C}" dt="2021-02-08T06:46:14.464" v="1331" actId="1076"/>
          <ac:spMkLst>
            <pc:docMk/>
            <pc:sldMk cId="2892361072" sldId="307"/>
            <ac:spMk id="17433" creationId="{00000000-0000-0000-0000-000000000000}"/>
          </ac:spMkLst>
        </pc:spChg>
        <pc:spChg chg="mod">
          <ac:chgData name="Yael Israel" userId="d191661e655daa3c" providerId="LiveId" clId="{8B44EF4F-8718-49D3-A3F1-609F06A0E23C}" dt="2021-02-08T06:46:14.464" v="1331" actId="1076"/>
          <ac:spMkLst>
            <pc:docMk/>
            <pc:sldMk cId="2892361072" sldId="307"/>
            <ac:spMk id="17435" creationId="{00000000-0000-0000-0000-000000000000}"/>
          </ac:spMkLst>
        </pc:spChg>
        <pc:spChg chg="mod">
          <ac:chgData name="Yael Israel" userId="d191661e655daa3c" providerId="LiveId" clId="{8B44EF4F-8718-49D3-A3F1-609F06A0E23C}" dt="2021-02-08T06:46:14.464" v="1331" actId="1076"/>
          <ac:spMkLst>
            <pc:docMk/>
            <pc:sldMk cId="2892361072" sldId="307"/>
            <ac:spMk id="17437" creationId="{00000000-0000-0000-0000-000000000000}"/>
          </ac:spMkLst>
        </pc:spChg>
        <pc:spChg chg="mod">
          <ac:chgData name="Yael Israel" userId="d191661e655daa3c" providerId="LiveId" clId="{8B44EF4F-8718-49D3-A3F1-609F06A0E23C}" dt="2021-02-08T06:46:14.464" v="1331" actId="1076"/>
          <ac:spMkLst>
            <pc:docMk/>
            <pc:sldMk cId="2892361072" sldId="307"/>
            <ac:spMk id="17439" creationId="{00000000-0000-0000-0000-000000000000}"/>
          </ac:spMkLst>
        </pc:spChg>
        <pc:spChg chg="mod">
          <ac:chgData name="Yael Israel" userId="d191661e655daa3c" providerId="LiveId" clId="{8B44EF4F-8718-49D3-A3F1-609F06A0E23C}" dt="2021-02-08T06:46:14.464" v="1331" actId="1076"/>
          <ac:spMkLst>
            <pc:docMk/>
            <pc:sldMk cId="2892361072" sldId="307"/>
            <ac:spMk id="17441" creationId="{00000000-0000-0000-0000-000000000000}"/>
          </ac:spMkLst>
        </pc:spChg>
        <pc:grpChg chg="mod">
          <ac:chgData name="Yael Israel" userId="d191661e655daa3c" providerId="LiveId" clId="{8B44EF4F-8718-49D3-A3F1-609F06A0E23C}" dt="2021-02-08T06:46:14.464" v="1331" actId="1076"/>
          <ac:grpSpMkLst>
            <pc:docMk/>
            <pc:sldMk cId="2892361072" sldId="307"/>
            <ac:grpSpMk id="17413" creationId="{00000000-0000-0000-0000-000000000000}"/>
          </ac:grpSpMkLst>
        </pc:grpChg>
        <pc:grpChg chg="mod">
          <ac:chgData name="Yael Israel" userId="d191661e655daa3c" providerId="LiveId" clId="{8B44EF4F-8718-49D3-A3F1-609F06A0E23C}" dt="2021-02-08T06:46:14.464" v="1331" actId="1076"/>
          <ac:grpSpMkLst>
            <pc:docMk/>
            <pc:sldMk cId="2892361072" sldId="307"/>
            <ac:grpSpMk id="17415" creationId="{00000000-0000-0000-0000-000000000000}"/>
          </ac:grpSpMkLst>
        </pc:grpChg>
        <pc:grpChg chg="mod">
          <ac:chgData name="Yael Israel" userId="d191661e655daa3c" providerId="LiveId" clId="{8B44EF4F-8718-49D3-A3F1-609F06A0E23C}" dt="2021-02-08T06:46:14.464" v="1331" actId="1076"/>
          <ac:grpSpMkLst>
            <pc:docMk/>
            <pc:sldMk cId="2892361072" sldId="307"/>
            <ac:grpSpMk id="17416" creationId="{00000000-0000-0000-0000-000000000000}"/>
          </ac:grpSpMkLst>
        </pc:grpChg>
        <pc:grpChg chg="mod">
          <ac:chgData name="Yael Israel" userId="d191661e655daa3c" providerId="LiveId" clId="{8B44EF4F-8718-49D3-A3F1-609F06A0E23C}" dt="2021-02-08T06:46:14.464" v="1331" actId="1076"/>
          <ac:grpSpMkLst>
            <pc:docMk/>
            <pc:sldMk cId="2892361072" sldId="307"/>
            <ac:grpSpMk id="17417" creationId="{00000000-0000-0000-0000-000000000000}"/>
          </ac:grpSpMkLst>
        </pc:grpChg>
        <pc:grpChg chg="mod">
          <ac:chgData name="Yael Israel" userId="d191661e655daa3c" providerId="LiveId" clId="{8B44EF4F-8718-49D3-A3F1-609F06A0E23C}" dt="2021-02-08T06:46:14.464" v="1331" actId="1076"/>
          <ac:grpSpMkLst>
            <pc:docMk/>
            <pc:sldMk cId="2892361072" sldId="307"/>
            <ac:grpSpMk id="17418" creationId="{00000000-0000-0000-0000-000000000000}"/>
          </ac:grpSpMkLst>
        </pc:grpChg>
        <pc:grpChg chg="mod">
          <ac:chgData name="Yael Israel" userId="d191661e655daa3c" providerId="LiveId" clId="{8B44EF4F-8718-49D3-A3F1-609F06A0E23C}" dt="2021-02-08T06:46:14.464" v="1331" actId="1076"/>
          <ac:grpSpMkLst>
            <pc:docMk/>
            <pc:sldMk cId="2892361072" sldId="307"/>
            <ac:grpSpMk id="17419" creationId="{00000000-0000-0000-0000-000000000000}"/>
          </ac:grpSpMkLst>
        </pc:grpChg>
        <pc:grpChg chg="mod">
          <ac:chgData name="Yael Israel" userId="d191661e655daa3c" providerId="LiveId" clId="{8B44EF4F-8718-49D3-A3F1-609F06A0E23C}" dt="2021-02-08T06:46:14.464" v="1331" actId="1076"/>
          <ac:grpSpMkLst>
            <pc:docMk/>
            <pc:sldMk cId="2892361072" sldId="307"/>
            <ac:grpSpMk id="17420" creationId="{00000000-0000-0000-0000-000000000000}"/>
          </ac:grpSpMkLst>
        </pc:grpChg>
        <pc:grpChg chg="mod">
          <ac:chgData name="Yael Israel" userId="d191661e655daa3c" providerId="LiveId" clId="{8B44EF4F-8718-49D3-A3F1-609F06A0E23C}" dt="2021-02-08T06:46:14.464" v="1331" actId="1076"/>
          <ac:grpSpMkLst>
            <pc:docMk/>
            <pc:sldMk cId="2892361072" sldId="307"/>
            <ac:grpSpMk id="17421" creationId="{00000000-0000-0000-0000-000000000000}"/>
          </ac:grpSpMkLst>
        </pc:grpChg>
        <pc:grpChg chg="mod">
          <ac:chgData name="Yael Israel" userId="d191661e655daa3c" providerId="LiveId" clId="{8B44EF4F-8718-49D3-A3F1-609F06A0E23C}" dt="2021-02-08T06:46:14.464" v="1331" actId="1076"/>
          <ac:grpSpMkLst>
            <pc:docMk/>
            <pc:sldMk cId="2892361072" sldId="307"/>
            <ac:grpSpMk id="17422" creationId="{00000000-0000-0000-0000-000000000000}"/>
          </ac:grpSpMkLst>
        </pc:grpChg>
        <pc:picChg chg="mod">
          <ac:chgData name="Yael Israel" userId="d191661e655daa3c" providerId="LiveId" clId="{8B44EF4F-8718-49D3-A3F1-609F06A0E23C}" dt="2021-02-08T06:46:01.794" v="1330" actId="14100"/>
          <ac:picMkLst>
            <pc:docMk/>
            <pc:sldMk cId="2892361072" sldId="307"/>
            <ac:picMk id="34" creationId="{00000000-0000-0000-0000-000000000000}"/>
          </ac:picMkLst>
        </pc:picChg>
        <pc:picChg chg="mod">
          <ac:chgData name="Yael Israel" userId="d191661e655daa3c" providerId="LiveId" clId="{8B44EF4F-8718-49D3-A3F1-609F06A0E23C}" dt="2021-02-01T05:45:56.980" v="226"/>
          <ac:picMkLst>
            <pc:docMk/>
            <pc:sldMk cId="2892361072" sldId="307"/>
            <ac:picMk id="35" creationId="{00000000-0000-0000-0000-000000000000}"/>
          </ac:picMkLst>
        </pc:picChg>
        <pc:picChg chg="add mod">
          <ac:chgData name="Yael Israel" userId="d191661e655daa3c" providerId="LiveId" clId="{8B44EF4F-8718-49D3-A3F1-609F06A0E23C}" dt="2021-02-01T05:45:56.980" v="226"/>
          <ac:picMkLst>
            <pc:docMk/>
            <pc:sldMk cId="2892361072" sldId="307"/>
            <ac:picMk id="36" creationId="{2FE162D4-95FF-4667-9521-E775D725A913}"/>
          </ac:picMkLst>
        </pc:picChg>
        <pc:picChg chg="mod">
          <ac:chgData name="Yael Israel" userId="d191661e655daa3c" providerId="LiveId" clId="{8B44EF4F-8718-49D3-A3F1-609F06A0E23C}" dt="2021-02-08T06:46:14.464" v="1331" actId="1076"/>
          <ac:picMkLst>
            <pc:docMk/>
            <pc:sldMk cId="2892361072" sldId="307"/>
            <ac:picMk id="17424" creationId="{00000000-0000-0000-0000-000000000000}"/>
          </ac:picMkLst>
        </pc:picChg>
        <pc:picChg chg="mod">
          <ac:chgData name="Yael Israel" userId="d191661e655daa3c" providerId="LiveId" clId="{8B44EF4F-8718-49D3-A3F1-609F06A0E23C}" dt="2021-02-08T06:46:14.464" v="1331" actId="1076"/>
          <ac:picMkLst>
            <pc:docMk/>
            <pc:sldMk cId="2892361072" sldId="307"/>
            <ac:picMk id="17426" creationId="{00000000-0000-0000-0000-000000000000}"/>
          </ac:picMkLst>
        </pc:picChg>
        <pc:picChg chg="mod">
          <ac:chgData name="Yael Israel" userId="d191661e655daa3c" providerId="LiveId" clId="{8B44EF4F-8718-49D3-A3F1-609F06A0E23C}" dt="2021-02-08T06:46:14.464" v="1331" actId="1076"/>
          <ac:picMkLst>
            <pc:docMk/>
            <pc:sldMk cId="2892361072" sldId="307"/>
            <ac:picMk id="17428" creationId="{00000000-0000-0000-0000-000000000000}"/>
          </ac:picMkLst>
        </pc:picChg>
        <pc:picChg chg="mod">
          <ac:chgData name="Yael Israel" userId="d191661e655daa3c" providerId="LiveId" clId="{8B44EF4F-8718-49D3-A3F1-609F06A0E23C}" dt="2021-02-08T06:46:14.464" v="1331" actId="1076"/>
          <ac:picMkLst>
            <pc:docMk/>
            <pc:sldMk cId="2892361072" sldId="307"/>
            <ac:picMk id="17430" creationId="{00000000-0000-0000-0000-000000000000}"/>
          </ac:picMkLst>
        </pc:picChg>
        <pc:picChg chg="mod">
          <ac:chgData name="Yael Israel" userId="d191661e655daa3c" providerId="LiveId" clId="{8B44EF4F-8718-49D3-A3F1-609F06A0E23C}" dt="2021-02-08T06:46:14.464" v="1331" actId="1076"/>
          <ac:picMkLst>
            <pc:docMk/>
            <pc:sldMk cId="2892361072" sldId="307"/>
            <ac:picMk id="17432" creationId="{00000000-0000-0000-0000-000000000000}"/>
          </ac:picMkLst>
        </pc:picChg>
        <pc:picChg chg="mod">
          <ac:chgData name="Yael Israel" userId="d191661e655daa3c" providerId="LiveId" clId="{8B44EF4F-8718-49D3-A3F1-609F06A0E23C}" dt="2021-02-08T06:46:14.464" v="1331" actId="1076"/>
          <ac:picMkLst>
            <pc:docMk/>
            <pc:sldMk cId="2892361072" sldId="307"/>
            <ac:picMk id="17434" creationId="{00000000-0000-0000-0000-000000000000}"/>
          </ac:picMkLst>
        </pc:picChg>
        <pc:picChg chg="mod">
          <ac:chgData name="Yael Israel" userId="d191661e655daa3c" providerId="LiveId" clId="{8B44EF4F-8718-49D3-A3F1-609F06A0E23C}" dt="2021-02-08T06:46:14.464" v="1331" actId="1076"/>
          <ac:picMkLst>
            <pc:docMk/>
            <pc:sldMk cId="2892361072" sldId="307"/>
            <ac:picMk id="17436" creationId="{00000000-0000-0000-0000-000000000000}"/>
          </ac:picMkLst>
        </pc:picChg>
        <pc:picChg chg="mod">
          <ac:chgData name="Yael Israel" userId="d191661e655daa3c" providerId="LiveId" clId="{8B44EF4F-8718-49D3-A3F1-609F06A0E23C}" dt="2021-02-08T06:46:14.464" v="1331" actId="1076"/>
          <ac:picMkLst>
            <pc:docMk/>
            <pc:sldMk cId="2892361072" sldId="307"/>
            <ac:picMk id="17438" creationId="{00000000-0000-0000-0000-000000000000}"/>
          </ac:picMkLst>
        </pc:picChg>
        <pc:picChg chg="mod">
          <ac:chgData name="Yael Israel" userId="d191661e655daa3c" providerId="LiveId" clId="{8B44EF4F-8718-49D3-A3F1-609F06A0E23C}" dt="2021-02-08T06:46:14.464" v="1331" actId="1076"/>
          <ac:picMkLst>
            <pc:docMk/>
            <pc:sldMk cId="2892361072" sldId="307"/>
            <ac:picMk id="17440" creationId="{00000000-0000-0000-0000-000000000000}"/>
          </ac:picMkLst>
        </pc:picChg>
      </pc:sldChg>
      <pc:sldChg chg="addSp modSp mod">
        <pc:chgData name="Yael Israel" userId="d191661e655daa3c" providerId="LiveId" clId="{8B44EF4F-8718-49D3-A3F1-609F06A0E23C}" dt="2021-02-08T07:18:09.974" v="1481" actId="14100"/>
        <pc:sldMkLst>
          <pc:docMk/>
          <pc:sldMk cId="89068201" sldId="308"/>
        </pc:sldMkLst>
        <pc:spChg chg="add mod">
          <ac:chgData name="Yael Israel" userId="d191661e655daa3c" providerId="LiveId" clId="{8B44EF4F-8718-49D3-A3F1-609F06A0E23C}" dt="2021-02-01T05:45:56.980" v="226"/>
          <ac:spMkLst>
            <pc:docMk/>
            <pc:sldMk cId="89068201" sldId="308"/>
            <ac:spMk id="36" creationId="{C99C8BC8-7924-4B04-B076-47D561B6980A}"/>
          </ac:spMkLst>
        </pc:spChg>
        <pc:spChg chg="mod">
          <ac:chgData name="Yael Israel" userId="d191661e655daa3c" providerId="LiveId" clId="{8B44EF4F-8718-49D3-A3F1-609F06A0E23C}" dt="2021-02-08T07:14:28.021" v="1445" actId="1076"/>
          <ac:spMkLst>
            <pc:docMk/>
            <pc:sldMk cId="89068201" sldId="308"/>
            <ac:spMk id="18434" creationId="{00000000-0000-0000-0000-000000000000}"/>
          </ac:spMkLst>
        </pc:spChg>
        <pc:spChg chg="mod">
          <ac:chgData name="Yael Israel" userId="d191661e655daa3c" providerId="LiveId" clId="{8B44EF4F-8718-49D3-A3F1-609F06A0E23C}" dt="2021-02-08T07:18:09.974" v="1481" actId="14100"/>
          <ac:spMkLst>
            <pc:docMk/>
            <pc:sldMk cId="89068201" sldId="308"/>
            <ac:spMk id="18436" creationId="{00000000-0000-0000-0000-000000000000}"/>
          </ac:spMkLst>
        </pc:spChg>
        <pc:spChg chg="mod">
          <ac:chgData name="Yael Israel" userId="d191661e655daa3c" providerId="LiveId" clId="{8B44EF4F-8718-49D3-A3F1-609F06A0E23C}" dt="2021-02-08T07:13:57.671" v="1438" actId="1076"/>
          <ac:spMkLst>
            <pc:docMk/>
            <pc:sldMk cId="89068201" sldId="308"/>
            <ac:spMk id="18446" creationId="{00000000-0000-0000-0000-000000000000}"/>
          </ac:spMkLst>
        </pc:spChg>
        <pc:spChg chg="mod">
          <ac:chgData name="Yael Israel" userId="d191661e655daa3c" providerId="LiveId" clId="{8B44EF4F-8718-49D3-A3F1-609F06A0E23C}" dt="2021-02-08T07:13:57.671" v="1438" actId="1076"/>
          <ac:spMkLst>
            <pc:docMk/>
            <pc:sldMk cId="89068201" sldId="308"/>
            <ac:spMk id="18448" creationId="{00000000-0000-0000-0000-000000000000}"/>
          </ac:spMkLst>
        </pc:spChg>
        <pc:spChg chg="mod">
          <ac:chgData name="Yael Israel" userId="d191661e655daa3c" providerId="LiveId" clId="{8B44EF4F-8718-49D3-A3F1-609F06A0E23C}" dt="2021-02-08T07:13:57.671" v="1438" actId="1076"/>
          <ac:spMkLst>
            <pc:docMk/>
            <pc:sldMk cId="89068201" sldId="308"/>
            <ac:spMk id="18450" creationId="{00000000-0000-0000-0000-000000000000}"/>
          </ac:spMkLst>
        </pc:spChg>
        <pc:spChg chg="mod">
          <ac:chgData name="Yael Israel" userId="d191661e655daa3c" providerId="LiveId" clId="{8B44EF4F-8718-49D3-A3F1-609F06A0E23C}" dt="2021-02-08T07:13:57.671" v="1438" actId="1076"/>
          <ac:spMkLst>
            <pc:docMk/>
            <pc:sldMk cId="89068201" sldId="308"/>
            <ac:spMk id="18452" creationId="{00000000-0000-0000-0000-000000000000}"/>
          </ac:spMkLst>
        </pc:spChg>
        <pc:spChg chg="mod">
          <ac:chgData name="Yael Israel" userId="d191661e655daa3c" providerId="LiveId" clId="{8B44EF4F-8718-49D3-A3F1-609F06A0E23C}" dt="2021-02-08T07:13:57.671" v="1438" actId="1076"/>
          <ac:spMkLst>
            <pc:docMk/>
            <pc:sldMk cId="89068201" sldId="308"/>
            <ac:spMk id="18454" creationId="{00000000-0000-0000-0000-000000000000}"/>
          </ac:spMkLst>
        </pc:spChg>
        <pc:spChg chg="mod">
          <ac:chgData name="Yael Israel" userId="d191661e655daa3c" providerId="LiveId" clId="{8B44EF4F-8718-49D3-A3F1-609F06A0E23C}" dt="2021-02-08T07:13:57.671" v="1438" actId="1076"/>
          <ac:spMkLst>
            <pc:docMk/>
            <pc:sldMk cId="89068201" sldId="308"/>
            <ac:spMk id="18456" creationId="{00000000-0000-0000-0000-000000000000}"/>
          </ac:spMkLst>
        </pc:spChg>
        <pc:spChg chg="mod">
          <ac:chgData name="Yael Israel" userId="d191661e655daa3c" providerId="LiveId" clId="{8B44EF4F-8718-49D3-A3F1-609F06A0E23C}" dt="2021-02-08T07:13:57.671" v="1438" actId="1076"/>
          <ac:spMkLst>
            <pc:docMk/>
            <pc:sldMk cId="89068201" sldId="308"/>
            <ac:spMk id="18458" creationId="{00000000-0000-0000-0000-000000000000}"/>
          </ac:spMkLst>
        </pc:spChg>
        <pc:spChg chg="mod">
          <ac:chgData name="Yael Israel" userId="d191661e655daa3c" providerId="LiveId" clId="{8B44EF4F-8718-49D3-A3F1-609F06A0E23C}" dt="2021-02-08T07:13:57.671" v="1438" actId="1076"/>
          <ac:spMkLst>
            <pc:docMk/>
            <pc:sldMk cId="89068201" sldId="308"/>
            <ac:spMk id="18460" creationId="{00000000-0000-0000-0000-000000000000}"/>
          </ac:spMkLst>
        </pc:spChg>
        <pc:spChg chg="mod">
          <ac:chgData name="Yael Israel" userId="d191661e655daa3c" providerId="LiveId" clId="{8B44EF4F-8718-49D3-A3F1-609F06A0E23C}" dt="2021-02-08T07:13:57.671" v="1438" actId="1076"/>
          <ac:spMkLst>
            <pc:docMk/>
            <pc:sldMk cId="89068201" sldId="308"/>
            <ac:spMk id="18462" creationId="{00000000-0000-0000-0000-000000000000}"/>
          </ac:spMkLst>
        </pc:spChg>
        <pc:spChg chg="mod">
          <ac:chgData name="Yael Israel" userId="d191661e655daa3c" providerId="LiveId" clId="{8B44EF4F-8718-49D3-A3F1-609F06A0E23C}" dt="2021-02-08T07:13:57.671" v="1438" actId="1076"/>
          <ac:spMkLst>
            <pc:docMk/>
            <pc:sldMk cId="89068201" sldId="308"/>
            <ac:spMk id="18464" creationId="{00000000-0000-0000-0000-000000000000}"/>
          </ac:spMkLst>
        </pc:spChg>
        <pc:grpChg chg="mod">
          <ac:chgData name="Yael Israel" userId="d191661e655daa3c" providerId="LiveId" clId="{8B44EF4F-8718-49D3-A3F1-609F06A0E23C}" dt="2021-02-08T07:13:57.671" v="1438" actId="1076"/>
          <ac:grpSpMkLst>
            <pc:docMk/>
            <pc:sldMk cId="89068201" sldId="308"/>
            <ac:grpSpMk id="18437" creationId="{00000000-0000-0000-0000-000000000000}"/>
          </ac:grpSpMkLst>
        </pc:grpChg>
        <pc:grpChg chg="mod">
          <ac:chgData name="Yael Israel" userId="d191661e655daa3c" providerId="LiveId" clId="{8B44EF4F-8718-49D3-A3F1-609F06A0E23C}" dt="2021-02-08T07:13:57.671" v="1438" actId="1076"/>
          <ac:grpSpMkLst>
            <pc:docMk/>
            <pc:sldMk cId="89068201" sldId="308"/>
            <ac:grpSpMk id="18438" creationId="{00000000-0000-0000-0000-000000000000}"/>
          </ac:grpSpMkLst>
        </pc:grpChg>
        <pc:grpChg chg="mod">
          <ac:chgData name="Yael Israel" userId="d191661e655daa3c" providerId="LiveId" clId="{8B44EF4F-8718-49D3-A3F1-609F06A0E23C}" dt="2021-02-08T07:13:57.671" v="1438" actId="1076"/>
          <ac:grpSpMkLst>
            <pc:docMk/>
            <pc:sldMk cId="89068201" sldId="308"/>
            <ac:grpSpMk id="18439" creationId="{00000000-0000-0000-0000-000000000000}"/>
          </ac:grpSpMkLst>
        </pc:grpChg>
        <pc:grpChg chg="mod">
          <ac:chgData name="Yael Israel" userId="d191661e655daa3c" providerId="LiveId" clId="{8B44EF4F-8718-49D3-A3F1-609F06A0E23C}" dt="2021-02-08T07:13:57.671" v="1438" actId="1076"/>
          <ac:grpSpMkLst>
            <pc:docMk/>
            <pc:sldMk cId="89068201" sldId="308"/>
            <ac:grpSpMk id="18440" creationId="{00000000-0000-0000-0000-000000000000}"/>
          </ac:grpSpMkLst>
        </pc:grpChg>
        <pc:grpChg chg="mod">
          <ac:chgData name="Yael Israel" userId="d191661e655daa3c" providerId="LiveId" clId="{8B44EF4F-8718-49D3-A3F1-609F06A0E23C}" dt="2021-02-08T07:13:57.671" v="1438" actId="1076"/>
          <ac:grpSpMkLst>
            <pc:docMk/>
            <pc:sldMk cId="89068201" sldId="308"/>
            <ac:grpSpMk id="18441" creationId="{00000000-0000-0000-0000-000000000000}"/>
          </ac:grpSpMkLst>
        </pc:grpChg>
        <pc:grpChg chg="mod">
          <ac:chgData name="Yael Israel" userId="d191661e655daa3c" providerId="LiveId" clId="{8B44EF4F-8718-49D3-A3F1-609F06A0E23C}" dt="2021-02-08T07:13:57.671" v="1438" actId="1076"/>
          <ac:grpSpMkLst>
            <pc:docMk/>
            <pc:sldMk cId="89068201" sldId="308"/>
            <ac:grpSpMk id="18442" creationId="{00000000-0000-0000-0000-000000000000}"/>
          </ac:grpSpMkLst>
        </pc:grpChg>
        <pc:grpChg chg="mod">
          <ac:chgData name="Yael Israel" userId="d191661e655daa3c" providerId="LiveId" clId="{8B44EF4F-8718-49D3-A3F1-609F06A0E23C}" dt="2021-02-08T07:13:57.671" v="1438" actId="1076"/>
          <ac:grpSpMkLst>
            <pc:docMk/>
            <pc:sldMk cId="89068201" sldId="308"/>
            <ac:grpSpMk id="18443" creationId="{00000000-0000-0000-0000-000000000000}"/>
          </ac:grpSpMkLst>
        </pc:grpChg>
        <pc:grpChg chg="mod">
          <ac:chgData name="Yael Israel" userId="d191661e655daa3c" providerId="LiveId" clId="{8B44EF4F-8718-49D3-A3F1-609F06A0E23C}" dt="2021-02-08T07:13:57.671" v="1438" actId="1076"/>
          <ac:grpSpMkLst>
            <pc:docMk/>
            <pc:sldMk cId="89068201" sldId="308"/>
            <ac:grpSpMk id="18444" creationId="{00000000-0000-0000-0000-000000000000}"/>
          </ac:grpSpMkLst>
        </pc:grpChg>
        <pc:grpChg chg="mod">
          <ac:chgData name="Yael Israel" userId="d191661e655daa3c" providerId="LiveId" clId="{8B44EF4F-8718-49D3-A3F1-609F06A0E23C}" dt="2021-02-08T07:13:57.671" v="1438" actId="1076"/>
          <ac:grpSpMkLst>
            <pc:docMk/>
            <pc:sldMk cId="89068201" sldId="308"/>
            <ac:grpSpMk id="18445" creationId="{00000000-0000-0000-0000-000000000000}"/>
          </ac:grpSpMkLst>
        </pc:grpChg>
        <pc:picChg chg="mod">
          <ac:chgData name="Yael Israel" userId="d191661e655daa3c" providerId="LiveId" clId="{8B44EF4F-8718-49D3-A3F1-609F06A0E23C}" dt="2021-02-08T07:14:40.344" v="1447" actId="14100"/>
          <ac:picMkLst>
            <pc:docMk/>
            <pc:sldMk cId="89068201" sldId="308"/>
            <ac:picMk id="33" creationId="{00000000-0000-0000-0000-000000000000}"/>
          </ac:picMkLst>
        </pc:picChg>
        <pc:picChg chg="mod">
          <ac:chgData name="Yael Israel" userId="d191661e655daa3c" providerId="LiveId" clId="{8B44EF4F-8718-49D3-A3F1-609F06A0E23C}" dt="2021-02-01T05:45:56.980" v="226"/>
          <ac:picMkLst>
            <pc:docMk/>
            <pc:sldMk cId="89068201" sldId="308"/>
            <ac:picMk id="34" creationId="{00000000-0000-0000-0000-000000000000}"/>
          </ac:picMkLst>
        </pc:picChg>
        <pc:picChg chg="add mod">
          <ac:chgData name="Yael Israel" userId="d191661e655daa3c" providerId="LiveId" clId="{8B44EF4F-8718-49D3-A3F1-609F06A0E23C}" dt="2021-02-01T05:45:56.980" v="226"/>
          <ac:picMkLst>
            <pc:docMk/>
            <pc:sldMk cId="89068201" sldId="308"/>
            <ac:picMk id="35" creationId="{282C6CD6-007B-41AF-8421-7F632E9DB9D1}"/>
          </ac:picMkLst>
        </pc:picChg>
        <pc:picChg chg="mod">
          <ac:chgData name="Yael Israel" userId="d191661e655daa3c" providerId="LiveId" clId="{8B44EF4F-8718-49D3-A3F1-609F06A0E23C}" dt="2021-02-08T07:13:57.671" v="1438" actId="1076"/>
          <ac:picMkLst>
            <pc:docMk/>
            <pc:sldMk cId="89068201" sldId="308"/>
            <ac:picMk id="18447" creationId="{00000000-0000-0000-0000-000000000000}"/>
          </ac:picMkLst>
        </pc:picChg>
        <pc:picChg chg="mod">
          <ac:chgData name="Yael Israel" userId="d191661e655daa3c" providerId="LiveId" clId="{8B44EF4F-8718-49D3-A3F1-609F06A0E23C}" dt="2021-02-08T07:13:57.671" v="1438" actId="1076"/>
          <ac:picMkLst>
            <pc:docMk/>
            <pc:sldMk cId="89068201" sldId="308"/>
            <ac:picMk id="18449" creationId="{00000000-0000-0000-0000-000000000000}"/>
          </ac:picMkLst>
        </pc:picChg>
        <pc:picChg chg="mod">
          <ac:chgData name="Yael Israel" userId="d191661e655daa3c" providerId="LiveId" clId="{8B44EF4F-8718-49D3-A3F1-609F06A0E23C}" dt="2021-02-08T07:13:57.671" v="1438" actId="1076"/>
          <ac:picMkLst>
            <pc:docMk/>
            <pc:sldMk cId="89068201" sldId="308"/>
            <ac:picMk id="18451" creationId="{00000000-0000-0000-0000-000000000000}"/>
          </ac:picMkLst>
        </pc:picChg>
        <pc:picChg chg="mod">
          <ac:chgData name="Yael Israel" userId="d191661e655daa3c" providerId="LiveId" clId="{8B44EF4F-8718-49D3-A3F1-609F06A0E23C}" dt="2021-02-08T07:13:57.671" v="1438" actId="1076"/>
          <ac:picMkLst>
            <pc:docMk/>
            <pc:sldMk cId="89068201" sldId="308"/>
            <ac:picMk id="18453" creationId="{00000000-0000-0000-0000-000000000000}"/>
          </ac:picMkLst>
        </pc:picChg>
        <pc:picChg chg="mod">
          <ac:chgData name="Yael Israel" userId="d191661e655daa3c" providerId="LiveId" clId="{8B44EF4F-8718-49D3-A3F1-609F06A0E23C}" dt="2021-02-08T07:13:57.671" v="1438" actId="1076"/>
          <ac:picMkLst>
            <pc:docMk/>
            <pc:sldMk cId="89068201" sldId="308"/>
            <ac:picMk id="18455" creationId="{00000000-0000-0000-0000-000000000000}"/>
          </ac:picMkLst>
        </pc:picChg>
        <pc:picChg chg="mod">
          <ac:chgData name="Yael Israel" userId="d191661e655daa3c" providerId="LiveId" clId="{8B44EF4F-8718-49D3-A3F1-609F06A0E23C}" dt="2021-02-08T07:13:57.671" v="1438" actId="1076"/>
          <ac:picMkLst>
            <pc:docMk/>
            <pc:sldMk cId="89068201" sldId="308"/>
            <ac:picMk id="18457" creationId="{00000000-0000-0000-0000-000000000000}"/>
          </ac:picMkLst>
        </pc:picChg>
        <pc:picChg chg="mod">
          <ac:chgData name="Yael Israel" userId="d191661e655daa3c" providerId="LiveId" clId="{8B44EF4F-8718-49D3-A3F1-609F06A0E23C}" dt="2021-02-08T07:13:57.671" v="1438" actId="1076"/>
          <ac:picMkLst>
            <pc:docMk/>
            <pc:sldMk cId="89068201" sldId="308"/>
            <ac:picMk id="18459" creationId="{00000000-0000-0000-0000-000000000000}"/>
          </ac:picMkLst>
        </pc:picChg>
        <pc:picChg chg="mod">
          <ac:chgData name="Yael Israel" userId="d191661e655daa3c" providerId="LiveId" clId="{8B44EF4F-8718-49D3-A3F1-609F06A0E23C}" dt="2021-02-08T07:13:57.671" v="1438" actId="1076"/>
          <ac:picMkLst>
            <pc:docMk/>
            <pc:sldMk cId="89068201" sldId="308"/>
            <ac:picMk id="18461" creationId="{00000000-0000-0000-0000-000000000000}"/>
          </ac:picMkLst>
        </pc:picChg>
        <pc:picChg chg="mod">
          <ac:chgData name="Yael Israel" userId="d191661e655daa3c" providerId="LiveId" clId="{8B44EF4F-8718-49D3-A3F1-609F06A0E23C}" dt="2021-02-08T07:13:57.671" v="1438" actId="1076"/>
          <ac:picMkLst>
            <pc:docMk/>
            <pc:sldMk cId="89068201" sldId="308"/>
            <ac:picMk id="18463" creationId="{00000000-0000-0000-0000-000000000000}"/>
          </ac:picMkLst>
        </pc:picChg>
      </pc:sldChg>
      <pc:sldChg chg="addSp delSp modSp mod">
        <pc:chgData name="Yael Israel" userId="d191661e655daa3c" providerId="LiveId" clId="{8B44EF4F-8718-49D3-A3F1-609F06A0E23C}" dt="2021-02-08T06:48:35.383" v="1355" actId="1076"/>
        <pc:sldMkLst>
          <pc:docMk/>
          <pc:sldMk cId="3574902698" sldId="309"/>
        </pc:sldMkLst>
        <pc:spChg chg="add del mod">
          <ac:chgData name="Yael Israel" userId="d191661e655daa3c" providerId="LiveId" clId="{8B44EF4F-8718-49D3-A3F1-609F06A0E23C}" dt="2021-01-29T03:25:10.518" v="105"/>
          <ac:spMkLst>
            <pc:docMk/>
            <pc:sldMk cId="3574902698" sldId="309"/>
            <ac:spMk id="15" creationId="{60F97DF5-E60C-4064-9B9B-DCB90163AD75}"/>
          </ac:spMkLst>
        </pc:spChg>
        <pc:spChg chg="add mod">
          <ac:chgData name="Yael Israel" userId="d191661e655daa3c" providerId="LiveId" clId="{8B44EF4F-8718-49D3-A3F1-609F06A0E23C}" dt="2021-02-01T05:45:56.980" v="226"/>
          <ac:spMkLst>
            <pc:docMk/>
            <pc:sldMk cId="3574902698" sldId="309"/>
            <ac:spMk id="17" creationId="{2FCF5439-EB35-4EF6-BEE6-3146C6C81F87}"/>
          </ac:spMkLst>
        </pc:spChg>
        <pc:spChg chg="mod">
          <ac:chgData name="Yael Israel" userId="d191661e655daa3c" providerId="LiveId" clId="{8B44EF4F-8718-49D3-A3F1-609F06A0E23C}" dt="2021-02-01T06:59:00.157" v="1106" actId="27636"/>
          <ac:spMkLst>
            <pc:docMk/>
            <pc:sldMk cId="3574902698" sldId="309"/>
            <ac:spMk id="19458" creationId="{00000000-0000-0000-0000-000000000000}"/>
          </ac:spMkLst>
        </pc:spChg>
        <pc:spChg chg="mod">
          <ac:chgData name="Yael Israel" userId="d191661e655daa3c" providerId="LiveId" clId="{8B44EF4F-8718-49D3-A3F1-609F06A0E23C}" dt="2021-02-01T05:45:56.980" v="226"/>
          <ac:spMkLst>
            <pc:docMk/>
            <pc:sldMk cId="3574902698" sldId="309"/>
            <ac:spMk id="19460" creationId="{00000000-0000-0000-0000-000000000000}"/>
          </ac:spMkLst>
        </pc:spChg>
        <pc:spChg chg="mod">
          <ac:chgData name="Yael Israel" userId="d191661e655daa3c" providerId="LiveId" clId="{8B44EF4F-8718-49D3-A3F1-609F06A0E23C}" dt="2021-02-01T05:45:56.980" v="226"/>
          <ac:spMkLst>
            <pc:docMk/>
            <pc:sldMk cId="3574902698" sldId="309"/>
            <ac:spMk id="19461" creationId="{00000000-0000-0000-0000-000000000000}"/>
          </ac:spMkLst>
        </pc:spChg>
        <pc:spChg chg="mod">
          <ac:chgData name="Yael Israel" userId="d191661e655daa3c" providerId="LiveId" clId="{8B44EF4F-8718-49D3-A3F1-609F06A0E23C}" dt="2021-02-01T05:45:56.980" v="226"/>
          <ac:spMkLst>
            <pc:docMk/>
            <pc:sldMk cId="3574902698" sldId="309"/>
            <ac:spMk id="19462" creationId="{00000000-0000-0000-0000-000000000000}"/>
          </ac:spMkLst>
        </pc:spChg>
        <pc:spChg chg="mod">
          <ac:chgData name="Yael Israel" userId="d191661e655daa3c" providerId="LiveId" clId="{8B44EF4F-8718-49D3-A3F1-609F06A0E23C}" dt="2021-02-01T05:45:56.980" v="226"/>
          <ac:spMkLst>
            <pc:docMk/>
            <pc:sldMk cId="3574902698" sldId="309"/>
            <ac:spMk id="19463" creationId="{00000000-0000-0000-0000-000000000000}"/>
          </ac:spMkLst>
        </pc:spChg>
        <pc:spChg chg="mod">
          <ac:chgData name="Yael Israel" userId="d191661e655daa3c" providerId="LiveId" clId="{8B44EF4F-8718-49D3-A3F1-609F06A0E23C}" dt="2021-02-01T05:45:56.980" v="226"/>
          <ac:spMkLst>
            <pc:docMk/>
            <pc:sldMk cId="3574902698" sldId="309"/>
            <ac:spMk id="19464" creationId="{00000000-0000-0000-0000-000000000000}"/>
          </ac:spMkLst>
        </pc:spChg>
        <pc:spChg chg="mod">
          <ac:chgData name="Yael Israel" userId="d191661e655daa3c" providerId="LiveId" clId="{8B44EF4F-8718-49D3-A3F1-609F06A0E23C}" dt="2021-02-01T05:45:56.980" v="226"/>
          <ac:spMkLst>
            <pc:docMk/>
            <pc:sldMk cId="3574902698" sldId="309"/>
            <ac:spMk id="19465" creationId="{00000000-0000-0000-0000-000000000000}"/>
          </ac:spMkLst>
        </pc:spChg>
        <pc:spChg chg="mod">
          <ac:chgData name="Yael Israel" userId="d191661e655daa3c" providerId="LiveId" clId="{8B44EF4F-8718-49D3-A3F1-609F06A0E23C}" dt="2021-02-01T05:45:56.980" v="226"/>
          <ac:spMkLst>
            <pc:docMk/>
            <pc:sldMk cId="3574902698" sldId="309"/>
            <ac:spMk id="19466" creationId="{00000000-0000-0000-0000-000000000000}"/>
          </ac:spMkLst>
        </pc:spChg>
        <pc:spChg chg="mod">
          <ac:chgData name="Yael Israel" userId="d191661e655daa3c" providerId="LiveId" clId="{8B44EF4F-8718-49D3-A3F1-609F06A0E23C}" dt="2021-02-01T05:45:56.980" v="226"/>
          <ac:spMkLst>
            <pc:docMk/>
            <pc:sldMk cId="3574902698" sldId="309"/>
            <ac:spMk id="19531" creationId="{00000000-0000-0000-0000-000000000000}"/>
          </ac:spMkLst>
        </pc:spChg>
        <pc:picChg chg="add mod">
          <ac:chgData name="Yael Israel" userId="d191661e655daa3c" providerId="LiveId" clId="{8B44EF4F-8718-49D3-A3F1-609F06A0E23C}" dt="2021-02-01T05:45:56.980" v="226"/>
          <ac:picMkLst>
            <pc:docMk/>
            <pc:sldMk cId="3574902698" sldId="309"/>
            <ac:picMk id="16" creationId="{F75AF83D-5880-4D67-8186-3813FE1B82BD}"/>
          </ac:picMkLst>
        </pc:picChg>
        <pc:picChg chg="mod">
          <ac:chgData name="Yael Israel" userId="d191661e655daa3c" providerId="LiveId" clId="{8B44EF4F-8718-49D3-A3F1-609F06A0E23C}" dt="2021-02-08T06:48:35.383" v="1355" actId="1076"/>
          <ac:picMkLst>
            <pc:docMk/>
            <pc:sldMk cId="3574902698" sldId="309"/>
            <ac:picMk id="90" creationId="{00000000-0000-0000-0000-000000000000}"/>
          </ac:picMkLst>
        </pc:picChg>
        <pc:picChg chg="mod">
          <ac:chgData name="Yael Israel" userId="d191661e655daa3c" providerId="LiveId" clId="{8B44EF4F-8718-49D3-A3F1-609F06A0E23C}" dt="2021-02-01T05:45:56.980" v="226"/>
          <ac:picMkLst>
            <pc:docMk/>
            <pc:sldMk cId="3574902698" sldId="309"/>
            <ac:picMk id="91" creationId="{00000000-0000-0000-0000-000000000000}"/>
          </ac:picMkLst>
        </pc:picChg>
        <pc:picChg chg="mod">
          <ac:chgData name="Yael Israel" userId="d191661e655daa3c" providerId="LiveId" clId="{8B44EF4F-8718-49D3-A3F1-609F06A0E23C}" dt="2021-02-01T05:45:56.980" v="226"/>
          <ac:picMkLst>
            <pc:docMk/>
            <pc:sldMk cId="3574902698" sldId="309"/>
            <ac:picMk id="3074" creationId="{00000000-0000-0000-0000-000000000000}"/>
          </ac:picMkLst>
        </pc:picChg>
        <pc:picChg chg="mod">
          <ac:chgData name="Yael Israel" userId="d191661e655daa3c" providerId="LiveId" clId="{8B44EF4F-8718-49D3-A3F1-609F06A0E23C}" dt="2021-02-01T05:45:56.980" v="226"/>
          <ac:picMkLst>
            <pc:docMk/>
            <pc:sldMk cId="3574902698" sldId="309"/>
            <ac:picMk id="19459" creationId="{00000000-0000-0000-0000-000000000000}"/>
          </ac:picMkLst>
        </pc:picChg>
      </pc:sldChg>
      <pc:sldChg chg="addSp modSp mod">
        <pc:chgData name="Yael Israel" userId="d191661e655daa3c" providerId="LiveId" clId="{8B44EF4F-8718-49D3-A3F1-609F06A0E23C}" dt="2021-02-01T07:03:26.037" v="1151" actId="1076"/>
        <pc:sldMkLst>
          <pc:docMk/>
          <pc:sldMk cId="2047339602" sldId="322"/>
        </pc:sldMkLst>
        <pc:spChg chg="mod">
          <ac:chgData name="Yael Israel" userId="d191661e655daa3c" providerId="LiveId" clId="{8B44EF4F-8718-49D3-A3F1-609F06A0E23C}" dt="2021-02-01T07:03:10.332" v="1146" actId="207"/>
          <ac:spMkLst>
            <pc:docMk/>
            <pc:sldMk cId="2047339602" sldId="322"/>
            <ac:spMk id="2" creationId="{00000000-0000-0000-0000-000000000000}"/>
          </ac:spMkLst>
        </pc:spChg>
        <pc:spChg chg="mod">
          <ac:chgData name="Yael Israel" userId="d191661e655daa3c" providerId="LiveId" clId="{8B44EF4F-8718-49D3-A3F1-609F06A0E23C}" dt="2021-02-01T07:03:26.037" v="1151" actId="1076"/>
          <ac:spMkLst>
            <pc:docMk/>
            <pc:sldMk cId="2047339602" sldId="322"/>
            <ac:spMk id="3" creationId="{00000000-0000-0000-0000-000000000000}"/>
          </ac:spMkLst>
        </pc:spChg>
        <pc:spChg chg="mod">
          <ac:chgData name="Yael Israel" userId="d191661e655daa3c" providerId="LiveId" clId="{8B44EF4F-8718-49D3-A3F1-609F06A0E23C}" dt="2021-02-01T06:59:00.087" v="1103"/>
          <ac:spMkLst>
            <pc:docMk/>
            <pc:sldMk cId="2047339602" sldId="322"/>
            <ac:spMk id="4" creationId="{00000000-0000-0000-0000-000000000000}"/>
          </ac:spMkLst>
        </pc:spChg>
        <pc:spChg chg="add mod">
          <ac:chgData name="Yael Israel" userId="d191661e655daa3c" providerId="LiveId" clId="{8B44EF4F-8718-49D3-A3F1-609F06A0E23C}" dt="2021-02-01T05:45:56.980" v="226"/>
          <ac:spMkLst>
            <pc:docMk/>
            <pc:sldMk cId="2047339602" sldId="322"/>
            <ac:spMk id="6" creationId="{FC0AEF7C-ED69-46D5-9154-7F4A3B5DCD72}"/>
          </ac:spMkLst>
        </pc:spChg>
        <pc:picChg chg="add mod">
          <ac:chgData name="Yael Israel" userId="d191661e655daa3c" providerId="LiveId" clId="{8B44EF4F-8718-49D3-A3F1-609F06A0E23C}" dt="2021-02-01T05:45:56.980" v="226"/>
          <ac:picMkLst>
            <pc:docMk/>
            <pc:sldMk cId="2047339602" sldId="322"/>
            <ac:picMk id="5" creationId="{4FED586E-0D7B-49C8-B9B2-6ED22A960E21}"/>
          </ac:picMkLst>
        </pc:picChg>
      </pc:sldChg>
      <pc:sldChg chg="add ord">
        <pc:chgData name="Yael Israel" userId="d191661e655daa3c" providerId="LiveId" clId="{8B44EF4F-8718-49D3-A3F1-609F06A0E23C}" dt="2021-02-01T07:14:26.768" v="1243"/>
        <pc:sldMkLst>
          <pc:docMk/>
          <pc:sldMk cId="1400307122" sldId="326"/>
        </pc:sldMkLst>
      </pc:sldChg>
      <pc:sldChg chg="addSp delSp modSp mod">
        <pc:chgData name="Yael Israel" userId="d191661e655daa3c" providerId="LiveId" clId="{8B44EF4F-8718-49D3-A3F1-609F06A0E23C}" dt="2021-02-01T06:17:19.044" v="729" actId="14100"/>
        <pc:sldMkLst>
          <pc:docMk/>
          <pc:sldMk cId="285580228" sldId="364"/>
        </pc:sldMkLst>
        <pc:spChg chg="mod">
          <ac:chgData name="Yael Israel" userId="d191661e655daa3c" providerId="LiveId" clId="{8B44EF4F-8718-49D3-A3F1-609F06A0E23C}" dt="2021-02-01T06:17:19.044" v="729" actId="14100"/>
          <ac:spMkLst>
            <pc:docMk/>
            <pc:sldMk cId="285580228" sldId="364"/>
            <ac:spMk id="2" creationId="{41C812B2-B1A5-4266-B656-8E37EE14C76B}"/>
          </ac:spMkLst>
        </pc:spChg>
        <pc:spChg chg="add mod">
          <ac:chgData name="Yael Israel" userId="d191661e655daa3c" providerId="LiveId" clId="{8B44EF4F-8718-49D3-A3F1-609F06A0E23C}" dt="2021-02-01T06:16:07.821" v="686" actId="478"/>
          <ac:spMkLst>
            <pc:docMk/>
            <pc:sldMk cId="285580228" sldId="364"/>
            <ac:spMk id="5" creationId="{088DE214-74F2-4CD2-91D3-3DB777D3F05E}"/>
          </ac:spMkLst>
        </pc:spChg>
        <pc:spChg chg="add mod">
          <ac:chgData name="Yael Israel" userId="d191661e655daa3c" providerId="LiveId" clId="{8B44EF4F-8718-49D3-A3F1-609F06A0E23C}" dt="2021-02-01T06:17:00.330" v="727" actId="20577"/>
          <ac:spMkLst>
            <pc:docMk/>
            <pc:sldMk cId="285580228" sldId="364"/>
            <ac:spMk id="7" creationId="{ED3861DD-87E7-4C2D-A4F1-4E0BFA017AC0}"/>
          </ac:spMkLst>
        </pc:spChg>
        <pc:spChg chg="del mod">
          <ac:chgData name="Yael Israel" userId="d191661e655daa3c" providerId="LiveId" clId="{8B44EF4F-8718-49D3-A3F1-609F06A0E23C}" dt="2021-02-01T06:16:07.821" v="686" actId="478"/>
          <ac:spMkLst>
            <pc:docMk/>
            <pc:sldMk cId="285580228" sldId="364"/>
            <ac:spMk id="29698" creationId="{00000000-0000-0000-0000-000000000000}"/>
          </ac:spMkLst>
        </pc:spChg>
        <pc:picChg chg="mod">
          <ac:chgData name="Yael Israel" userId="d191661e655daa3c" providerId="LiveId" clId="{8B44EF4F-8718-49D3-A3F1-609F06A0E23C}" dt="2021-02-01T06:15:13.193" v="681" actId="1076"/>
          <ac:picMkLst>
            <pc:docMk/>
            <pc:sldMk cId="285580228" sldId="364"/>
            <ac:picMk id="6" creationId="{00000000-0000-0000-0000-000000000000}"/>
          </ac:picMkLst>
        </pc:picChg>
      </pc:sldChg>
      <pc:sldChg chg="addSp delSp modSp mod modNotes">
        <pc:chgData name="Yael Israel" userId="d191661e655daa3c" providerId="LiveId" clId="{8B44EF4F-8718-49D3-A3F1-609F06A0E23C}" dt="2021-02-08T20:42:22.330" v="1612" actId="6549"/>
        <pc:sldMkLst>
          <pc:docMk/>
          <pc:sldMk cId="1356720265" sldId="365"/>
        </pc:sldMkLst>
        <pc:spChg chg="mod">
          <ac:chgData name="Yael Israel" userId="d191661e655daa3c" providerId="LiveId" clId="{8B44EF4F-8718-49D3-A3F1-609F06A0E23C}" dt="2021-02-01T05:45:56.980" v="226"/>
          <ac:spMkLst>
            <pc:docMk/>
            <pc:sldMk cId="1356720265" sldId="365"/>
            <ac:spMk id="5" creationId="{00000000-0000-0000-0000-000000000000}"/>
          </ac:spMkLst>
        </pc:spChg>
        <pc:spChg chg="add mod">
          <ac:chgData name="Yael Israel" userId="d191661e655daa3c" providerId="LiveId" clId="{8B44EF4F-8718-49D3-A3F1-609F06A0E23C}" dt="2021-02-01T05:45:56.980" v="226"/>
          <ac:spMkLst>
            <pc:docMk/>
            <pc:sldMk cId="1356720265" sldId="365"/>
            <ac:spMk id="7" creationId="{C227AB34-BC7F-4A64-9743-D043377ABB46}"/>
          </ac:spMkLst>
        </pc:spChg>
        <pc:spChg chg="del mod">
          <ac:chgData name="Yael Israel" userId="d191661e655daa3c" providerId="LiveId" clId="{8B44EF4F-8718-49D3-A3F1-609F06A0E23C}" dt="2021-02-01T06:59:56.120" v="1113" actId="478"/>
          <ac:spMkLst>
            <pc:docMk/>
            <pc:sldMk cId="1356720265" sldId="365"/>
            <ac:spMk id="11" creationId="{00000000-0000-0000-0000-000000000000}"/>
          </ac:spMkLst>
        </pc:spChg>
        <pc:spChg chg="mod ord">
          <ac:chgData name="Yael Israel" userId="d191661e655daa3c" providerId="LiveId" clId="{8B44EF4F-8718-49D3-A3F1-609F06A0E23C}" dt="2021-02-01T07:00:29.290" v="1118" actId="1076"/>
          <ac:spMkLst>
            <pc:docMk/>
            <pc:sldMk cId="1356720265" sldId="365"/>
            <ac:spMk id="12" creationId="{00000000-0000-0000-0000-000000000000}"/>
          </ac:spMkLst>
        </pc:spChg>
        <pc:spChg chg="del mod">
          <ac:chgData name="Yael Israel" userId="d191661e655daa3c" providerId="LiveId" clId="{8B44EF4F-8718-49D3-A3F1-609F06A0E23C}" dt="2021-02-01T07:00:31.872" v="1119" actId="478"/>
          <ac:spMkLst>
            <pc:docMk/>
            <pc:sldMk cId="1356720265" sldId="365"/>
            <ac:spMk id="13" creationId="{00000000-0000-0000-0000-000000000000}"/>
          </ac:spMkLst>
        </pc:spChg>
        <pc:picChg chg="add mod ord">
          <ac:chgData name="Yael Israel" userId="d191661e655daa3c" providerId="LiveId" clId="{8B44EF4F-8718-49D3-A3F1-609F06A0E23C}" dt="2021-02-01T05:45:56.980" v="226"/>
          <ac:picMkLst>
            <pc:docMk/>
            <pc:sldMk cId="1356720265" sldId="365"/>
            <ac:picMk id="6" creationId="{3B8FAF61-747C-474D-9E80-4F1EB7B133BB}"/>
          </ac:picMkLst>
        </pc:picChg>
      </pc:sldChg>
      <pc:sldChg chg="addSp modSp del">
        <pc:chgData name="Yael Israel" userId="d191661e655daa3c" providerId="LiveId" clId="{8B44EF4F-8718-49D3-A3F1-609F06A0E23C}" dt="2021-02-01T06:54:33.999" v="1070" actId="2696"/>
        <pc:sldMkLst>
          <pc:docMk/>
          <pc:sldMk cId="3592417316" sldId="366"/>
        </pc:sldMkLst>
        <pc:spChg chg="mod">
          <ac:chgData name="Yael Israel" userId="d191661e655daa3c" providerId="LiveId" clId="{8B44EF4F-8718-49D3-A3F1-609F06A0E23C}" dt="2021-02-01T05:45:56.980" v="226"/>
          <ac:spMkLst>
            <pc:docMk/>
            <pc:sldMk cId="3592417316" sldId="366"/>
            <ac:spMk id="5" creationId="{00000000-0000-0000-0000-000000000000}"/>
          </ac:spMkLst>
        </pc:spChg>
        <pc:spChg chg="mod">
          <ac:chgData name="Yael Israel" userId="d191661e655daa3c" providerId="LiveId" clId="{8B44EF4F-8718-49D3-A3F1-609F06A0E23C}" dt="2021-02-01T05:45:56.980" v="226"/>
          <ac:spMkLst>
            <pc:docMk/>
            <pc:sldMk cId="3592417316" sldId="366"/>
            <ac:spMk id="6" creationId="{00000000-0000-0000-0000-000000000000}"/>
          </ac:spMkLst>
        </pc:spChg>
        <pc:spChg chg="add mod">
          <ac:chgData name="Yael Israel" userId="d191661e655daa3c" providerId="LiveId" clId="{8B44EF4F-8718-49D3-A3F1-609F06A0E23C}" dt="2021-02-01T05:45:56.980" v="226"/>
          <ac:spMkLst>
            <pc:docMk/>
            <pc:sldMk cId="3592417316" sldId="366"/>
            <ac:spMk id="8" creationId="{B1B311A0-8560-4E8B-A197-3A45314E8CB5}"/>
          </ac:spMkLst>
        </pc:spChg>
        <pc:spChg chg="mod">
          <ac:chgData name="Yael Israel" userId="d191661e655daa3c" providerId="LiveId" clId="{8B44EF4F-8718-49D3-A3F1-609F06A0E23C}" dt="2021-02-01T05:45:56.980" v="226"/>
          <ac:spMkLst>
            <pc:docMk/>
            <pc:sldMk cId="3592417316" sldId="366"/>
            <ac:spMk id="10242" creationId="{00000000-0000-0000-0000-000000000000}"/>
          </ac:spMkLst>
        </pc:spChg>
        <pc:picChg chg="add mod">
          <ac:chgData name="Yael Israel" userId="d191661e655daa3c" providerId="LiveId" clId="{8B44EF4F-8718-49D3-A3F1-609F06A0E23C}" dt="2021-02-01T05:45:56.980" v="226"/>
          <ac:picMkLst>
            <pc:docMk/>
            <pc:sldMk cId="3592417316" sldId="366"/>
            <ac:picMk id="7" creationId="{FD930A47-BB75-4230-822A-4EE1EB786C73}"/>
          </ac:picMkLst>
        </pc:picChg>
        <pc:picChg chg="mod">
          <ac:chgData name="Yael Israel" userId="d191661e655daa3c" providerId="LiveId" clId="{8B44EF4F-8718-49D3-A3F1-609F06A0E23C}" dt="2021-02-01T05:45:56.980" v="226"/>
          <ac:picMkLst>
            <pc:docMk/>
            <pc:sldMk cId="3592417316" sldId="366"/>
            <ac:picMk id="1026" creationId="{00000000-0000-0000-0000-000000000000}"/>
          </ac:picMkLst>
        </pc:picChg>
      </pc:sldChg>
      <pc:sldChg chg="delSp modSp mod ord modNotes">
        <pc:chgData name="Yael Israel" userId="d191661e655daa3c" providerId="LiveId" clId="{8B44EF4F-8718-49D3-A3F1-609F06A0E23C}" dt="2021-02-08T20:39:58.012" v="1601" actId="478"/>
        <pc:sldMkLst>
          <pc:docMk/>
          <pc:sldMk cId="653834105" sldId="389"/>
        </pc:sldMkLst>
        <pc:spChg chg="mod">
          <ac:chgData name="Yael Israel" userId="d191661e655daa3c" providerId="LiveId" clId="{8B44EF4F-8718-49D3-A3F1-609F06A0E23C}" dt="2021-02-08T20:39:18.069" v="1598" actId="1076"/>
          <ac:spMkLst>
            <pc:docMk/>
            <pc:sldMk cId="653834105" sldId="389"/>
            <ac:spMk id="5" creationId="{00000000-0000-0000-0000-000000000000}"/>
          </ac:spMkLst>
        </pc:spChg>
        <pc:spChg chg="mod">
          <ac:chgData name="Yael Israel" userId="d191661e655daa3c" providerId="LiveId" clId="{8B44EF4F-8718-49D3-A3F1-609F06A0E23C}" dt="2021-02-08T20:39:28.194" v="1600" actId="20577"/>
          <ac:spMkLst>
            <pc:docMk/>
            <pc:sldMk cId="653834105" sldId="389"/>
            <ac:spMk id="7" creationId="{00000000-0000-0000-0000-000000000000}"/>
          </ac:spMkLst>
        </pc:spChg>
        <pc:spChg chg="mod">
          <ac:chgData name="Yael Israel" userId="d191661e655daa3c" providerId="LiveId" clId="{8B44EF4F-8718-49D3-A3F1-609F06A0E23C}" dt="2021-02-01T07:02:01.210" v="1129" actId="207"/>
          <ac:spMkLst>
            <pc:docMk/>
            <pc:sldMk cId="653834105" sldId="389"/>
            <ac:spMk id="8" creationId="{00000000-0000-0000-0000-000000000000}"/>
          </ac:spMkLst>
        </pc:spChg>
        <pc:spChg chg="del mod">
          <ac:chgData name="Yael Israel" userId="d191661e655daa3c" providerId="LiveId" clId="{8B44EF4F-8718-49D3-A3F1-609F06A0E23C}" dt="2021-02-01T06:59:41.368" v="1112" actId="478"/>
          <ac:spMkLst>
            <pc:docMk/>
            <pc:sldMk cId="653834105" sldId="389"/>
            <ac:spMk id="11" creationId="{00000000-0000-0000-0000-000000000000}"/>
          </ac:spMkLst>
        </pc:spChg>
        <pc:spChg chg="mod">
          <ac:chgData name="Yael Israel" userId="d191661e655daa3c" providerId="LiveId" clId="{8B44EF4F-8718-49D3-A3F1-609F06A0E23C}" dt="2021-02-08T20:38:23.471" v="1589" actId="1076"/>
          <ac:spMkLst>
            <pc:docMk/>
            <pc:sldMk cId="653834105" sldId="389"/>
            <ac:spMk id="12" creationId="{00000000-0000-0000-0000-000000000000}"/>
          </ac:spMkLst>
        </pc:spChg>
        <pc:spChg chg="del mod">
          <ac:chgData name="Yael Israel" userId="d191661e655daa3c" providerId="LiveId" clId="{8B44EF4F-8718-49D3-A3F1-609F06A0E23C}" dt="2021-02-01T07:02:05.681" v="1130" actId="478"/>
          <ac:spMkLst>
            <pc:docMk/>
            <pc:sldMk cId="653834105" sldId="389"/>
            <ac:spMk id="13" creationId="{00000000-0000-0000-0000-000000000000}"/>
          </ac:spMkLst>
        </pc:spChg>
      </pc:sldChg>
      <pc:sldChg chg="addSp modSp del">
        <pc:chgData name="Yael Israel" userId="d191661e655daa3c" providerId="LiveId" clId="{8B44EF4F-8718-49D3-A3F1-609F06A0E23C}" dt="2021-02-01T06:05:38.130" v="514" actId="2696"/>
        <pc:sldMkLst>
          <pc:docMk/>
          <pc:sldMk cId="3894453746" sldId="394"/>
        </pc:sldMkLst>
        <pc:spChg chg="mod">
          <ac:chgData name="Yael Israel" userId="d191661e655daa3c" providerId="LiveId" clId="{8B44EF4F-8718-49D3-A3F1-609F06A0E23C}" dt="2021-02-01T05:45:56.980" v="226"/>
          <ac:spMkLst>
            <pc:docMk/>
            <pc:sldMk cId="3894453746" sldId="394"/>
            <ac:spMk id="6" creationId="{4AB25EAC-D92C-4441-9F13-3C334BDEAA8F}"/>
          </ac:spMkLst>
        </pc:spChg>
        <pc:spChg chg="add mod">
          <ac:chgData name="Yael Israel" userId="d191661e655daa3c" providerId="LiveId" clId="{8B44EF4F-8718-49D3-A3F1-609F06A0E23C}" dt="2021-02-01T05:45:56.980" v="226"/>
          <ac:spMkLst>
            <pc:docMk/>
            <pc:sldMk cId="3894453746" sldId="394"/>
            <ac:spMk id="8" creationId="{31165750-972E-49B4-B17A-F7A5D5FB4A6E}"/>
          </ac:spMkLst>
        </pc:spChg>
        <pc:spChg chg="mod">
          <ac:chgData name="Yael Israel" userId="d191661e655daa3c" providerId="LiveId" clId="{8B44EF4F-8718-49D3-A3F1-609F06A0E23C}" dt="2021-02-01T05:45:56.980" v="226"/>
          <ac:spMkLst>
            <pc:docMk/>
            <pc:sldMk cId="3894453746" sldId="394"/>
            <ac:spMk id="16386" creationId="{00000000-0000-0000-0000-000000000000}"/>
          </ac:spMkLst>
        </pc:spChg>
        <pc:spChg chg="mod">
          <ac:chgData name="Yael Israel" userId="d191661e655daa3c" providerId="LiveId" clId="{8B44EF4F-8718-49D3-A3F1-609F06A0E23C}" dt="2021-02-01T05:45:56.980" v="226"/>
          <ac:spMkLst>
            <pc:docMk/>
            <pc:sldMk cId="3894453746" sldId="394"/>
            <ac:spMk id="16387" creationId="{00000000-0000-0000-0000-000000000000}"/>
          </ac:spMkLst>
        </pc:spChg>
        <pc:spChg chg="mod">
          <ac:chgData name="Yael Israel" userId="d191661e655daa3c" providerId="LiveId" clId="{8B44EF4F-8718-49D3-A3F1-609F06A0E23C}" dt="2021-02-01T05:45:56.980" v="226"/>
          <ac:spMkLst>
            <pc:docMk/>
            <pc:sldMk cId="3894453746" sldId="394"/>
            <ac:spMk id="16388" creationId="{00000000-0000-0000-0000-000000000000}"/>
          </ac:spMkLst>
        </pc:spChg>
        <pc:picChg chg="add mod">
          <ac:chgData name="Yael Israel" userId="d191661e655daa3c" providerId="LiveId" clId="{8B44EF4F-8718-49D3-A3F1-609F06A0E23C}" dt="2021-02-01T05:45:56.980" v="226"/>
          <ac:picMkLst>
            <pc:docMk/>
            <pc:sldMk cId="3894453746" sldId="394"/>
            <ac:picMk id="7" creationId="{CED35B65-1ED0-47D8-8B30-3F46418003C9}"/>
          </ac:picMkLst>
        </pc:picChg>
      </pc:sldChg>
      <pc:sldChg chg="addSp modSp del modNotes">
        <pc:chgData name="Yael Israel" userId="d191661e655daa3c" providerId="LiveId" clId="{8B44EF4F-8718-49D3-A3F1-609F06A0E23C}" dt="2021-02-01T06:10:23.938" v="582" actId="2696"/>
        <pc:sldMkLst>
          <pc:docMk/>
          <pc:sldMk cId="4019367248" sldId="421"/>
        </pc:sldMkLst>
        <pc:spChg chg="add mod">
          <ac:chgData name="Yael Israel" userId="d191661e655daa3c" providerId="LiveId" clId="{8B44EF4F-8718-49D3-A3F1-609F06A0E23C}" dt="2021-02-01T05:45:56.980" v="226"/>
          <ac:spMkLst>
            <pc:docMk/>
            <pc:sldMk cId="4019367248" sldId="421"/>
            <ac:spMk id="5" creationId="{B2BD1165-0184-4EEB-81F4-3BE6EB2C0783}"/>
          </ac:spMkLst>
        </pc:spChg>
        <pc:spChg chg="mod">
          <ac:chgData name="Yael Israel" userId="d191661e655daa3c" providerId="LiveId" clId="{8B44EF4F-8718-49D3-A3F1-609F06A0E23C}" dt="2021-02-01T05:45:56.980" v="226"/>
          <ac:spMkLst>
            <pc:docMk/>
            <pc:sldMk cId="4019367248" sldId="421"/>
            <ac:spMk id="15362" creationId="{00000000-0000-0000-0000-000000000000}"/>
          </ac:spMkLst>
        </pc:spChg>
        <pc:spChg chg="mod">
          <ac:chgData name="Yael Israel" userId="d191661e655daa3c" providerId="LiveId" clId="{8B44EF4F-8718-49D3-A3F1-609F06A0E23C}" dt="2021-02-01T05:45:56.980" v="226"/>
          <ac:spMkLst>
            <pc:docMk/>
            <pc:sldMk cId="4019367248" sldId="421"/>
            <ac:spMk id="15363" creationId="{00000000-0000-0000-0000-000000000000}"/>
          </ac:spMkLst>
        </pc:spChg>
        <pc:picChg chg="add mod">
          <ac:chgData name="Yael Israel" userId="d191661e655daa3c" providerId="LiveId" clId="{8B44EF4F-8718-49D3-A3F1-609F06A0E23C}" dt="2021-02-01T05:45:56.980" v="226"/>
          <ac:picMkLst>
            <pc:docMk/>
            <pc:sldMk cId="4019367248" sldId="421"/>
            <ac:picMk id="4" creationId="{2EEBE48D-C186-4786-B855-1CB133DF4ECB}"/>
          </ac:picMkLst>
        </pc:picChg>
      </pc:sldChg>
      <pc:sldChg chg="addSp delSp modSp del mod delDesignElem modNotes">
        <pc:chgData name="Yael Israel" userId="d191661e655daa3c" providerId="LiveId" clId="{8B44EF4F-8718-49D3-A3F1-609F06A0E23C}" dt="2021-02-01T05:56:55.116" v="381" actId="2696"/>
        <pc:sldMkLst>
          <pc:docMk/>
          <pc:sldMk cId="1577019291" sldId="615"/>
        </pc:sldMkLst>
        <pc:spChg chg="mod">
          <ac:chgData name="Yael Israel" userId="d191661e655daa3c" providerId="LiveId" clId="{8B44EF4F-8718-49D3-A3F1-609F06A0E23C}" dt="2021-02-01T05:45:56.980" v="226"/>
          <ac:spMkLst>
            <pc:docMk/>
            <pc:sldMk cId="1577019291" sldId="615"/>
            <ac:spMk id="4" creationId="{00000000-0000-0000-0000-000000000000}"/>
          </ac:spMkLst>
        </pc:spChg>
        <pc:spChg chg="mod">
          <ac:chgData name="Yael Israel" userId="d191661e655daa3c" providerId="LiveId" clId="{8B44EF4F-8718-49D3-A3F1-609F06A0E23C}" dt="2021-02-01T05:45:56.980" v="226"/>
          <ac:spMkLst>
            <pc:docMk/>
            <pc:sldMk cId="1577019291" sldId="615"/>
            <ac:spMk id="6" creationId="{1337DD69-9850-4A5B-AACB-9C7EC5CBDBF1}"/>
          </ac:spMkLst>
        </pc:spChg>
        <pc:spChg chg="mod">
          <ac:chgData name="Yael Israel" userId="d191661e655daa3c" providerId="LiveId" clId="{8B44EF4F-8718-49D3-A3F1-609F06A0E23C}" dt="2021-02-01T05:45:56.980" v="226"/>
          <ac:spMkLst>
            <pc:docMk/>
            <pc:sldMk cId="1577019291" sldId="615"/>
            <ac:spMk id="11" creationId="{89C43ECC-AEB8-4D88-8AE8-B37D39B9E69C}"/>
          </ac:spMkLst>
        </pc:spChg>
        <pc:spChg chg="add mod">
          <ac:chgData name="Yael Israel" userId="d191661e655daa3c" providerId="LiveId" clId="{8B44EF4F-8718-49D3-A3F1-609F06A0E23C}" dt="2021-02-01T05:45:56.980" v="226"/>
          <ac:spMkLst>
            <pc:docMk/>
            <pc:sldMk cId="1577019291" sldId="615"/>
            <ac:spMk id="13" creationId="{EC9E1E75-626D-4D48-88F1-956F42FADBED}"/>
          </ac:spMkLst>
        </pc:spChg>
        <pc:spChg chg="del mod">
          <ac:chgData name="Yael Israel" userId="d191661e655daa3c" providerId="LiveId" clId="{8B44EF4F-8718-49D3-A3F1-609F06A0E23C}" dt="2021-02-01T05:45:56.980" v="226"/>
          <ac:spMkLst>
            <pc:docMk/>
            <pc:sldMk cId="1577019291" sldId="615"/>
            <ac:spMk id="71" creationId="{D829E218-74FB-4455-98BE-F2C5BA8978BE}"/>
          </ac:spMkLst>
        </pc:spChg>
        <pc:spChg chg="del mod">
          <ac:chgData name="Yael Israel" userId="d191661e655daa3c" providerId="LiveId" clId="{8B44EF4F-8718-49D3-A3F1-609F06A0E23C}" dt="2021-02-01T05:45:56.980" v="226"/>
          <ac:spMkLst>
            <pc:docMk/>
            <pc:sldMk cId="1577019291" sldId="615"/>
            <ac:spMk id="73" creationId="{7E8D75FD-D4F9-4D11-B70D-82EFCB4CFA5B}"/>
          </ac:spMkLst>
        </pc:spChg>
        <pc:spChg chg="del mod">
          <ac:chgData name="Yael Israel" userId="d191661e655daa3c" providerId="LiveId" clId="{8B44EF4F-8718-49D3-A3F1-609F06A0E23C}" dt="2021-02-01T05:45:56.980" v="226"/>
          <ac:spMkLst>
            <pc:docMk/>
            <pc:sldMk cId="1577019291" sldId="615"/>
            <ac:spMk id="77" creationId="{6482F060-A4AF-4E0B-B364-7C6BA4AE9C03}"/>
          </ac:spMkLst>
        </pc:spChg>
        <pc:spChg chg="del mod">
          <ac:chgData name="Yael Israel" userId="d191661e655daa3c" providerId="LiveId" clId="{8B44EF4F-8718-49D3-A3F1-609F06A0E23C}" dt="2021-02-01T05:45:56.980" v="226"/>
          <ac:spMkLst>
            <pc:docMk/>
            <pc:sldMk cId="1577019291" sldId="615"/>
            <ac:spMk id="79" creationId="{59221DC5-DCD9-4405-A217-1EC85DDF63CE}"/>
          </ac:spMkLst>
        </pc:spChg>
        <pc:spChg chg="mod">
          <ac:chgData name="Yael Israel" userId="d191661e655daa3c" providerId="LiveId" clId="{8B44EF4F-8718-49D3-A3F1-609F06A0E23C}" dt="2021-02-01T05:45:56.980" v="226"/>
          <ac:spMkLst>
            <pc:docMk/>
            <pc:sldMk cId="1577019291" sldId="615"/>
            <ac:spMk id="86018" creationId="{00000000-0000-0000-0000-000000000000}"/>
          </ac:spMkLst>
        </pc:spChg>
        <pc:picChg chg="mod">
          <ac:chgData name="Yael Israel" userId="d191661e655daa3c" providerId="LiveId" clId="{8B44EF4F-8718-49D3-A3F1-609F06A0E23C}" dt="2021-02-01T05:45:56.980" v="226"/>
          <ac:picMkLst>
            <pc:docMk/>
            <pc:sldMk cId="1577019291" sldId="615"/>
            <ac:picMk id="5" creationId="{A7F78DA9-E037-431A-8E27-AC50B4AEBDB7}"/>
          </ac:picMkLst>
        </pc:picChg>
        <pc:picChg chg="add mod">
          <ac:chgData name="Yael Israel" userId="d191661e655daa3c" providerId="LiveId" clId="{8B44EF4F-8718-49D3-A3F1-609F06A0E23C}" dt="2021-02-01T05:45:56.980" v="226"/>
          <ac:picMkLst>
            <pc:docMk/>
            <pc:sldMk cId="1577019291" sldId="615"/>
            <ac:picMk id="12" creationId="{018C0374-CA65-4F1C-A51F-9F019AB13409}"/>
          </ac:picMkLst>
        </pc:picChg>
        <pc:cxnChg chg="del mod">
          <ac:chgData name="Yael Israel" userId="d191661e655daa3c" providerId="LiveId" clId="{8B44EF4F-8718-49D3-A3F1-609F06A0E23C}" dt="2021-02-01T05:45:56.980" v="226"/>
          <ac:cxnSpMkLst>
            <pc:docMk/>
            <pc:sldMk cId="1577019291" sldId="615"/>
            <ac:cxnSpMk id="75" creationId="{1F5DC8C3-BA5F-4EED-BB9A-A14272BD82A1}"/>
          </ac:cxnSpMkLst>
        </pc:cxnChg>
      </pc:sldChg>
      <pc:sldChg chg="addSp delSp modSp del delDesignElem modNotes">
        <pc:chgData name="Yael Israel" userId="d191661e655daa3c" providerId="LiveId" clId="{8B44EF4F-8718-49D3-A3F1-609F06A0E23C}" dt="2021-02-01T05:56:58.436" v="382" actId="2696"/>
        <pc:sldMkLst>
          <pc:docMk/>
          <pc:sldMk cId="2387806315" sldId="616"/>
        </pc:sldMkLst>
        <pc:spChg chg="mod">
          <ac:chgData name="Yael Israel" userId="d191661e655daa3c" providerId="LiveId" clId="{8B44EF4F-8718-49D3-A3F1-609F06A0E23C}" dt="2021-02-01T05:45:56.980" v="226"/>
          <ac:spMkLst>
            <pc:docMk/>
            <pc:sldMk cId="2387806315" sldId="616"/>
            <ac:spMk id="4" creationId="{00000000-0000-0000-0000-000000000000}"/>
          </ac:spMkLst>
        </pc:spChg>
        <pc:spChg chg="mod">
          <ac:chgData name="Yael Israel" userId="d191661e655daa3c" providerId="LiveId" clId="{8B44EF4F-8718-49D3-A3F1-609F06A0E23C}" dt="2021-02-01T05:45:56.980" v="226"/>
          <ac:spMkLst>
            <pc:docMk/>
            <pc:sldMk cId="2387806315" sldId="616"/>
            <ac:spMk id="11" creationId="{89C43ECC-AEB8-4D88-8AE8-B37D39B9E69C}"/>
          </ac:spMkLst>
        </pc:spChg>
        <pc:spChg chg="add mod">
          <ac:chgData name="Yael Israel" userId="d191661e655daa3c" providerId="LiveId" clId="{8B44EF4F-8718-49D3-A3F1-609F06A0E23C}" dt="2021-02-01T05:45:56.980" v="226"/>
          <ac:spMkLst>
            <pc:docMk/>
            <pc:sldMk cId="2387806315" sldId="616"/>
            <ac:spMk id="13" creationId="{8164E21D-83E0-45D2-92EF-B28F4A0D2963}"/>
          </ac:spMkLst>
        </pc:spChg>
        <pc:spChg chg="del mod">
          <ac:chgData name="Yael Israel" userId="d191661e655daa3c" providerId="LiveId" clId="{8B44EF4F-8718-49D3-A3F1-609F06A0E23C}" dt="2021-02-01T05:45:56.980" v="226"/>
          <ac:spMkLst>
            <pc:docMk/>
            <pc:sldMk cId="2387806315" sldId="616"/>
            <ac:spMk id="71" creationId="{D829E218-74FB-4455-98BE-F2C5BA8978BE}"/>
          </ac:spMkLst>
        </pc:spChg>
        <pc:spChg chg="del mod">
          <ac:chgData name="Yael Israel" userId="d191661e655daa3c" providerId="LiveId" clId="{8B44EF4F-8718-49D3-A3F1-609F06A0E23C}" dt="2021-02-01T05:45:56.980" v="226"/>
          <ac:spMkLst>
            <pc:docMk/>
            <pc:sldMk cId="2387806315" sldId="616"/>
            <ac:spMk id="73" creationId="{7E8D75FD-D4F9-4D11-B70D-82EFCB4CFA5B}"/>
          </ac:spMkLst>
        </pc:spChg>
        <pc:spChg chg="del mod">
          <ac:chgData name="Yael Israel" userId="d191661e655daa3c" providerId="LiveId" clId="{8B44EF4F-8718-49D3-A3F1-609F06A0E23C}" dt="2021-02-01T05:45:56.980" v="226"/>
          <ac:spMkLst>
            <pc:docMk/>
            <pc:sldMk cId="2387806315" sldId="616"/>
            <ac:spMk id="77" creationId="{6482F060-A4AF-4E0B-B364-7C6BA4AE9C03}"/>
          </ac:spMkLst>
        </pc:spChg>
        <pc:spChg chg="del mod">
          <ac:chgData name="Yael Israel" userId="d191661e655daa3c" providerId="LiveId" clId="{8B44EF4F-8718-49D3-A3F1-609F06A0E23C}" dt="2021-02-01T05:45:56.980" v="226"/>
          <ac:spMkLst>
            <pc:docMk/>
            <pc:sldMk cId="2387806315" sldId="616"/>
            <ac:spMk id="79" creationId="{59221DC5-DCD9-4405-A217-1EC85DDF63CE}"/>
          </ac:spMkLst>
        </pc:spChg>
        <pc:spChg chg="mod">
          <ac:chgData name="Yael Israel" userId="d191661e655daa3c" providerId="LiveId" clId="{8B44EF4F-8718-49D3-A3F1-609F06A0E23C}" dt="2021-02-01T05:45:56.980" v="226"/>
          <ac:spMkLst>
            <pc:docMk/>
            <pc:sldMk cId="2387806315" sldId="616"/>
            <ac:spMk id="86018" creationId="{00000000-0000-0000-0000-000000000000}"/>
          </ac:spMkLst>
        </pc:spChg>
        <pc:picChg chg="add mod">
          <ac:chgData name="Yael Israel" userId="d191661e655daa3c" providerId="LiveId" clId="{8B44EF4F-8718-49D3-A3F1-609F06A0E23C}" dt="2021-02-01T05:45:56.980" v="226"/>
          <ac:picMkLst>
            <pc:docMk/>
            <pc:sldMk cId="2387806315" sldId="616"/>
            <ac:picMk id="12" creationId="{FE0E640E-F1BF-447C-86D1-6318E65F52EC}"/>
          </ac:picMkLst>
        </pc:picChg>
        <pc:picChg chg="mod">
          <ac:chgData name="Yael Israel" userId="d191661e655daa3c" providerId="LiveId" clId="{8B44EF4F-8718-49D3-A3F1-609F06A0E23C}" dt="2021-02-01T05:45:56.980" v="226"/>
          <ac:picMkLst>
            <pc:docMk/>
            <pc:sldMk cId="2387806315" sldId="616"/>
            <ac:picMk id="1026" creationId="{3E5E7E0B-07E2-416E-9993-85F1670EE920}"/>
          </ac:picMkLst>
        </pc:picChg>
        <pc:cxnChg chg="del mod">
          <ac:chgData name="Yael Israel" userId="d191661e655daa3c" providerId="LiveId" clId="{8B44EF4F-8718-49D3-A3F1-609F06A0E23C}" dt="2021-02-01T05:45:56.980" v="226"/>
          <ac:cxnSpMkLst>
            <pc:docMk/>
            <pc:sldMk cId="2387806315" sldId="616"/>
            <ac:cxnSpMk id="75" creationId="{1F5DC8C3-BA5F-4EED-BB9A-A14272BD82A1}"/>
          </ac:cxnSpMkLst>
        </pc:cxnChg>
      </pc:sldChg>
      <pc:sldChg chg="addSp modSp del modNotes">
        <pc:chgData name="Yael Israel" userId="d191661e655daa3c" providerId="LiveId" clId="{8B44EF4F-8718-49D3-A3F1-609F06A0E23C}" dt="2021-02-01T05:59:53.687" v="433" actId="2696"/>
        <pc:sldMkLst>
          <pc:docMk/>
          <pc:sldMk cId="475168068" sldId="628"/>
        </pc:sldMkLst>
        <pc:spChg chg="mod">
          <ac:chgData name="Yael Israel" userId="d191661e655daa3c" providerId="LiveId" clId="{8B44EF4F-8718-49D3-A3F1-609F06A0E23C}" dt="2021-02-01T05:45:56.980" v="226"/>
          <ac:spMkLst>
            <pc:docMk/>
            <pc:sldMk cId="475168068" sldId="628"/>
            <ac:spMk id="2" creationId="{00000000-0000-0000-0000-000000000000}"/>
          </ac:spMkLst>
        </pc:spChg>
        <pc:spChg chg="mod">
          <ac:chgData name="Yael Israel" userId="d191661e655daa3c" providerId="LiveId" clId="{8B44EF4F-8718-49D3-A3F1-609F06A0E23C}" dt="2021-02-01T05:45:56.980" v="226"/>
          <ac:spMkLst>
            <pc:docMk/>
            <pc:sldMk cId="475168068" sldId="628"/>
            <ac:spMk id="4" creationId="{00000000-0000-0000-0000-000000000000}"/>
          </ac:spMkLst>
        </pc:spChg>
        <pc:spChg chg="mod">
          <ac:chgData name="Yael Israel" userId="d191661e655daa3c" providerId="LiveId" clId="{8B44EF4F-8718-49D3-A3F1-609F06A0E23C}" dt="2021-02-01T05:45:56.980" v="226"/>
          <ac:spMkLst>
            <pc:docMk/>
            <pc:sldMk cId="475168068" sldId="628"/>
            <ac:spMk id="7" creationId="{6B9C193A-802B-4C0E-951F-DA7415BA75E3}"/>
          </ac:spMkLst>
        </pc:spChg>
        <pc:spChg chg="mod">
          <ac:chgData name="Yael Israel" userId="d191661e655daa3c" providerId="LiveId" clId="{8B44EF4F-8718-49D3-A3F1-609F06A0E23C}" dt="2021-02-01T05:45:56.980" v="226"/>
          <ac:spMkLst>
            <pc:docMk/>
            <pc:sldMk cId="475168068" sldId="628"/>
            <ac:spMk id="8" creationId="{72C01E12-E7ED-40AF-A43B-5D64B5E099C3}"/>
          </ac:spMkLst>
        </pc:spChg>
        <pc:spChg chg="mod">
          <ac:chgData name="Yael Israel" userId="d191661e655daa3c" providerId="LiveId" clId="{8B44EF4F-8718-49D3-A3F1-609F06A0E23C}" dt="2021-02-01T05:45:56.980" v="226"/>
          <ac:spMkLst>
            <pc:docMk/>
            <pc:sldMk cId="475168068" sldId="628"/>
            <ac:spMk id="9" creationId="{A38DF2CF-7F42-45DA-95AD-82B9633E572F}"/>
          </ac:spMkLst>
        </pc:spChg>
        <pc:spChg chg="mod">
          <ac:chgData name="Yael Israel" userId="d191661e655daa3c" providerId="LiveId" clId="{8B44EF4F-8718-49D3-A3F1-609F06A0E23C}" dt="2021-02-01T05:45:56.980" v="226"/>
          <ac:spMkLst>
            <pc:docMk/>
            <pc:sldMk cId="475168068" sldId="628"/>
            <ac:spMk id="10" creationId="{DAF36A54-A2FD-4A1B-9896-1C1C33BDB06E}"/>
          </ac:spMkLst>
        </pc:spChg>
        <pc:spChg chg="mod">
          <ac:chgData name="Yael Israel" userId="d191661e655daa3c" providerId="LiveId" clId="{8B44EF4F-8718-49D3-A3F1-609F06A0E23C}" dt="2021-02-01T05:45:56.980" v="226"/>
          <ac:spMkLst>
            <pc:docMk/>
            <pc:sldMk cId="475168068" sldId="628"/>
            <ac:spMk id="11" creationId="{B9EF7B13-803E-4CE2-B57B-AC1A57D86840}"/>
          </ac:spMkLst>
        </pc:spChg>
        <pc:spChg chg="mod">
          <ac:chgData name="Yael Israel" userId="d191661e655daa3c" providerId="LiveId" clId="{8B44EF4F-8718-49D3-A3F1-609F06A0E23C}" dt="2021-02-01T05:45:56.980" v="226"/>
          <ac:spMkLst>
            <pc:docMk/>
            <pc:sldMk cId="475168068" sldId="628"/>
            <ac:spMk id="12" creationId="{089AE2A3-DF01-493F-B48D-8D1C61943104}"/>
          </ac:spMkLst>
        </pc:spChg>
        <pc:spChg chg="add mod">
          <ac:chgData name="Yael Israel" userId="d191661e655daa3c" providerId="LiveId" clId="{8B44EF4F-8718-49D3-A3F1-609F06A0E23C}" dt="2021-02-01T05:45:56.980" v="226"/>
          <ac:spMkLst>
            <pc:docMk/>
            <pc:sldMk cId="475168068" sldId="628"/>
            <ac:spMk id="14" creationId="{B3B47ECC-7EE4-4FC2-A91F-FC9AC56A8A43}"/>
          </ac:spMkLst>
        </pc:spChg>
        <pc:picChg chg="mod">
          <ac:chgData name="Yael Israel" userId="d191661e655daa3c" providerId="LiveId" clId="{8B44EF4F-8718-49D3-A3F1-609F06A0E23C}" dt="2021-02-01T05:45:56.980" v="226"/>
          <ac:picMkLst>
            <pc:docMk/>
            <pc:sldMk cId="475168068" sldId="628"/>
            <ac:picMk id="6" creationId="{FFD94C6C-F23D-42E0-939A-A8E6405E70E6}"/>
          </ac:picMkLst>
        </pc:picChg>
        <pc:picChg chg="add mod">
          <ac:chgData name="Yael Israel" userId="d191661e655daa3c" providerId="LiveId" clId="{8B44EF4F-8718-49D3-A3F1-609F06A0E23C}" dt="2021-02-01T05:45:56.980" v="226"/>
          <ac:picMkLst>
            <pc:docMk/>
            <pc:sldMk cId="475168068" sldId="628"/>
            <ac:picMk id="13" creationId="{6C2F96CB-A8EA-4510-AA84-D864C837750D}"/>
          </ac:picMkLst>
        </pc:picChg>
      </pc:sldChg>
      <pc:sldChg chg="addSp delSp modSp del mod delDesignElem">
        <pc:chgData name="Yael Israel" userId="d191661e655daa3c" providerId="LiveId" clId="{8B44EF4F-8718-49D3-A3F1-609F06A0E23C}" dt="2021-02-08T20:54:55.039" v="1872" actId="2696"/>
        <pc:sldMkLst>
          <pc:docMk/>
          <pc:sldMk cId="4082259054" sldId="671"/>
        </pc:sldMkLst>
        <pc:spChg chg="mod">
          <ac:chgData name="Yael Israel" userId="d191661e655daa3c" providerId="LiveId" clId="{8B44EF4F-8718-49D3-A3F1-609F06A0E23C}" dt="2021-02-01T05:45:56.980" v="226"/>
          <ac:spMkLst>
            <pc:docMk/>
            <pc:sldMk cId="4082259054" sldId="671"/>
            <ac:spMk id="4" creationId="{00000000-0000-0000-0000-000000000000}"/>
          </ac:spMkLst>
        </pc:spChg>
        <pc:spChg chg="add mod">
          <ac:chgData name="Yael Israel" userId="d191661e655daa3c" providerId="LiveId" clId="{8B44EF4F-8718-49D3-A3F1-609F06A0E23C}" dt="2021-02-01T05:45:56.980" v="226"/>
          <ac:spMkLst>
            <pc:docMk/>
            <pc:sldMk cId="4082259054" sldId="671"/>
            <ac:spMk id="10" creationId="{4C5BEE6D-48D4-4437-932F-77EDFE8AF2DC}"/>
          </ac:spMkLst>
        </pc:spChg>
        <pc:spChg chg="add del mod">
          <ac:chgData name="Yael Israel" userId="d191661e655daa3c" providerId="LiveId" clId="{8B44EF4F-8718-49D3-A3F1-609F06A0E23C}" dt="2021-02-01T06:42:41.613" v="952"/>
          <ac:spMkLst>
            <pc:docMk/>
            <pc:sldMk cId="4082259054" sldId="671"/>
            <ac:spMk id="78" creationId="{CFF5BED3-4EE4-425F-A016-C272586B88E5}"/>
          </ac:spMkLst>
        </pc:spChg>
        <pc:spChg chg="add del mod">
          <ac:chgData name="Yael Israel" userId="d191661e655daa3c" providerId="LiveId" clId="{8B44EF4F-8718-49D3-A3F1-609F06A0E23C}" dt="2021-02-01T06:42:41.613" v="952"/>
          <ac:spMkLst>
            <pc:docMk/>
            <pc:sldMk cId="4082259054" sldId="671"/>
            <ac:spMk id="80" creationId="{D856B4CA-4519-432C-ABFD-F2AE5D70E09C}"/>
          </ac:spMkLst>
        </pc:spChg>
        <pc:spChg chg="add del mod">
          <ac:chgData name="Yael Israel" userId="d191661e655daa3c" providerId="LiveId" clId="{8B44EF4F-8718-49D3-A3F1-609F06A0E23C}" dt="2021-02-01T06:42:41.613" v="952"/>
          <ac:spMkLst>
            <pc:docMk/>
            <pc:sldMk cId="4082259054" sldId="671"/>
            <ac:spMk id="82" creationId="{61D03B64-A2F8-4473-8457-9A6A36B67B89}"/>
          </ac:spMkLst>
        </pc:spChg>
        <pc:spChg chg="mod">
          <ac:chgData name="Yael Israel" userId="d191661e655daa3c" providerId="LiveId" clId="{8B44EF4F-8718-49D3-A3F1-609F06A0E23C}" dt="2021-02-08T07:20:16.389" v="1489" actId="1076"/>
          <ac:spMkLst>
            <pc:docMk/>
            <pc:sldMk cId="4082259054" sldId="671"/>
            <ac:spMk id="29698" creationId="{00000000-0000-0000-0000-000000000000}"/>
          </ac:spMkLst>
        </pc:spChg>
        <pc:graphicFrameChg chg="mod">
          <ac:chgData name="Yael Israel" userId="d191661e655daa3c" providerId="LiveId" clId="{8B44EF4F-8718-49D3-A3F1-609F06A0E23C}" dt="2021-02-01T05:45:56.980" v="226"/>
          <ac:graphicFrameMkLst>
            <pc:docMk/>
            <pc:sldMk cId="4082259054" sldId="671"/>
            <ac:graphicFrameMk id="29705" creationId="{1C30D899-92F2-44A3-8587-677CC8D24A16}"/>
          </ac:graphicFrameMkLst>
        </pc:graphicFrameChg>
        <pc:picChg chg="add mod">
          <ac:chgData name="Yael Israel" userId="d191661e655daa3c" providerId="LiveId" clId="{8B44EF4F-8718-49D3-A3F1-609F06A0E23C}" dt="2021-02-08T06:48:51.033" v="1357" actId="14100"/>
          <ac:picMkLst>
            <pc:docMk/>
            <pc:sldMk cId="4082259054" sldId="671"/>
            <ac:picMk id="9" creationId="{A6E14FDF-55E0-49A4-BD03-C80193426D73}"/>
          </ac:picMkLst>
        </pc:picChg>
        <pc:picChg chg="add del mod">
          <ac:chgData name="Yael Israel" userId="d191661e655daa3c" providerId="LiveId" clId="{8B44EF4F-8718-49D3-A3F1-609F06A0E23C}" dt="2021-02-01T06:42:41.613" v="952"/>
          <ac:picMkLst>
            <pc:docMk/>
            <pc:sldMk cId="4082259054" sldId="671"/>
            <ac:picMk id="84" creationId="{01C3CE7E-C09F-4DAB-A9B8-00CB40334B33}"/>
          </ac:picMkLst>
        </pc:picChg>
      </pc:sldChg>
      <pc:sldChg chg="add del">
        <pc:chgData name="Yael Israel" userId="d191661e655daa3c" providerId="LiveId" clId="{8B44EF4F-8718-49D3-A3F1-609F06A0E23C}" dt="2021-01-29T03:09:04.070" v="2" actId="2696"/>
        <pc:sldMkLst>
          <pc:docMk/>
          <pc:sldMk cId="851482241" sldId="991"/>
        </pc:sldMkLst>
      </pc:sldChg>
      <pc:sldChg chg="add ord">
        <pc:chgData name="Yael Israel" userId="d191661e655daa3c" providerId="LiveId" clId="{8B44EF4F-8718-49D3-A3F1-609F06A0E23C}" dt="2021-02-01T07:15:42.799" v="1259"/>
        <pc:sldMkLst>
          <pc:docMk/>
          <pc:sldMk cId="952442193" sldId="1072"/>
        </pc:sldMkLst>
      </pc:sldChg>
      <pc:sldChg chg="add del">
        <pc:chgData name="Yael Israel" userId="d191661e655daa3c" providerId="LiveId" clId="{8B44EF4F-8718-49D3-A3F1-609F06A0E23C}" dt="2021-02-01T07:12:59.267" v="1225"/>
        <pc:sldMkLst>
          <pc:docMk/>
          <pc:sldMk cId="1421828107" sldId="1083"/>
        </pc:sldMkLst>
      </pc:sldChg>
      <pc:sldChg chg="add ord">
        <pc:chgData name="Yael Israel" userId="d191661e655daa3c" providerId="LiveId" clId="{8B44EF4F-8718-49D3-A3F1-609F06A0E23C}" dt="2021-02-01T07:15:54.459" v="1261"/>
        <pc:sldMkLst>
          <pc:docMk/>
          <pc:sldMk cId="433708842" sldId="1145"/>
        </pc:sldMkLst>
      </pc:sldChg>
      <pc:sldChg chg="add del">
        <pc:chgData name="Yael Israel" userId="d191661e655daa3c" providerId="LiveId" clId="{8B44EF4F-8718-49D3-A3F1-609F06A0E23C}" dt="2021-02-01T07:13:01.065" v="1227"/>
        <pc:sldMkLst>
          <pc:docMk/>
          <pc:sldMk cId="2919874693" sldId="1146"/>
        </pc:sldMkLst>
      </pc:sldChg>
      <pc:sldChg chg="add ord">
        <pc:chgData name="Yael Israel" userId="d191661e655daa3c" providerId="LiveId" clId="{8B44EF4F-8718-49D3-A3F1-609F06A0E23C}" dt="2021-02-01T07:14:10.525" v="1235"/>
        <pc:sldMkLst>
          <pc:docMk/>
          <pc:sldMk cId="4117973963" sldId="1146"/>
        </pc:sldMkLst>
      </pc:sldChg>
      <pc:sldChg chg="add ord">
        <pc:chgData name="Yael Israel" userId="d191661e655daa3c" providerId="LiveId" clId="{8B44EF4F-8718-49D3-A3F1-609F06A0E23C}" dt="2021-02-01T07:14:58.764" v="1251"/>
        <pc:sldMkLst>
          <pc:docMk/>
          <pc:sldMk cId="3776516009" sldId="1148"/>
        </pc:sldMkLst>
      </pc:sldChg>
      <pc:sldChg chg="add ord">
        <pc:chgData name="Yael Israel" userId="d191661e655daa3c" providerId="LiveId" clId="{8B44EF4F-8718-49D3-A3F1-609F06A0E23C}" dt="2021-02-01T07:15:21.532" v="1255"/>
        <pc:sldMkLst>
          <pc:docMk/>
          <pc:sldMk cId="2850824391" sldId="1150"/>
        </pc:sldMkLst>
      </pc:sldChg>
      <pc:sldChg chg="addSp modSp">
        <pc:chgData name="Yael Israel" userId="d191661e655daa3c" providerId="LiveId" clId="{8B44EF4F-8718-49D3-A3F1-609F06A0E23C}" dt="2021-02-08T07:31:50.777" v="1536" actId="1076"/>
        <pc:sldMkLst>
          <pc:docMk/>
          <pc:sldMk cId="29265885" sldId="1174"/>
        </pc:sldMkLst>
        <pc:spChg chg="mod">
          <ac:chgData name="Yael Israel" userId="d191661e655daa3c" providerId="LiveId" clId="{8B44EF4F-8718-49D3-A3F1-609F06A0E23C}" dt="2021-02-01T05:45:56.980" v="226"/>
          <ac:spMkLst>
            <pc:docMk/>
            <pc:sldMk cId="29265885" sldId="1174"/>
            <ac:spMk id="4" creationId="{00000000-0000-0000-0000-000000000000}"/>
          </ac:spMkLst>
        </pc:spChg>
        <pc:spChg chg="add mod">
          <ac:chgData name="Yael Israel" userId="d191661e655daa3c" providerId="LiveId" clId="{8B44EF4F-8718-49D3-A3F1-609F06A0E23C}" dt="2021-02-01T05:45:56.980" v="226"/>
          <ac:spMkLst>
            <pc:docMk/>
            <pc:sldMk cId="29265885" sldId="1174"/>
            <ac:spMk id="6" creationId="{1247304D-DBE2-4EF9-A276-0A4CB9A79983}"/>
          </ac:spMkLst>
        </pc:spChg>
        <pc:spChg chg="mod">
          <ac:chgData name="Yael Israel" userId="d191661e655daa3c" providerId="LiveId" clId="{8B44EF4F-8718-49D3-A3F1-609F06A0E23C}" dt="2021-02-01T05:45:56.980" v="226"/>
          <ac:spMkLst>
            <pc:docMk/>
            <pc:sldMk cId="29265885" sldId="1174"/>
            <ac:spMk id="8194" creationId="{00000000-0000-0000-0000-000000000000}"/>
          </ac:spMkLst>
        </pc:spChg>
        <pc:picChg chg="mod">
          <ac:chgData name="Yael Israel" userId="d191661e655daa3c" providerId="LiveId" clId="{8B44EF4F-8718-49D3-A3F1-609F06A0E23C}" dt="2021-02-08T07:31:50.777" v="1536" actId="1076"/>
          <ac:picMkLst>
            <pc:docMk/>
            <pc:sldMk cId="29265885" sldId="1174"/>
            <ac:picMk id="3" creationId="{00000000-0000-0000-0000-000000000000}"/>
          </ac:picMkLst>
        </pc:picChg>
        <pc:picChg chg="add mod">
          <ac:chgData name="Yael Israel" userId="d191661e655daa3c" providerId="LiveId" clId="{8B44EF4F-8718-49D3-A3F1-609F06A0E23C}" dt="2021-02-01T05:45:56.980" v="226"/>
          <ac:picMkLst>
            <pc:docMk/>
            <pc:sldMk cId="29265885" sldId="1174"/>
            <ac:picMk id="5" creationId="{61B037A5-32DF-4454-9CA2-EE98644F2D8B}"/>
          </ac:picMkLst>
        </pc:picChg>
      </pc:sldChg>
      <pc:sldChg chg="addSp modSp">
        <pc:chgData name="Yael Israel" userId="d191661e655daa3c" providerId="LiveId" clId="{8B44EF4F-8718-49D3-A3F1-609F06A0E23C}" dt="2021-02-08T07:32:05.962" v="1539" actId="14100"/>
        <pc:sldMkLst>
          <pc:docMk/>
          <pc:sldMk cId="381524344" sldId="1175"/>
        </pc:sldMkLst>
        <pc:spChg chg="mod">
          <ac:chgData name="Yael Israel" userId="d191661e655daa3c" providerId="LiveId" clId="{8B44EF4F-8718-49D3-A3F1-609F06A0E23C}" dt="2021-02-08T06:41:50.399" v="1287" actId="1076"/>
          <ac:spMkLst>
            <pc:docMk/>
            <pc:sldMk cId="381524344" sldId="1175"/>
            <ac:spMk id="37" creationId="{00000000-0000-0000-0000-000000000000}"/>
          </ac:spMkLst>
        </pc:spChg>
        <pc:spChg chg="add mod">
          <ac:chgData name="Yael Israel" userId="d191661e655daa3c" providerId="LiveId" clId="{8B44EF4F-8718-49D3-A3F1-609F06A0E23C}" dt="2021-02-01T05:45:56.980" v="226"/>
          <ac:spMkLst>
            <pc:docMk/>
            <pc:sldMk cId="381524344" sldId="1175"/>
            <ac:spMk id="39" creationId="{91904B78-A281-4F7A-817A-6FB5374674A2}"/>
          </ac:spMkLst>
        </pc:spChg>
        <pc:spChg chg="mod">
          <ac:chgData name="Yael Israel" userId="d191661e655daa3c" providerId="LiveId" clId="{8B44EF4F-8718-49D3-A3F1-609F06A0E23C}" dt="2021-02-08T06:42:30.660" v="1294" actId="1076"/>
          <ac:spMkLst>
            <pc:docMk/>
            <pc:sldMk cId="381524344" sldId="1175"/>
            <ac:spMk id="9218" creationId="{00000000-0000-0000-0000-000000000000}"/>
          </ac:spMkLst>
        </pc:spChg>
        <pc:spChg chg="mod">
          <ac:chgData name="Yael Israel" userId="d191661e655daa3c" providerId="LiveId" clId="{8B44EF4F-8718-49D3-A3F1-609F06A0E23C}" dt="2021-02-08T06:42:24.483" v="1293" actId="1076"/>
          <ac:spMkLst>
            <pc:docMk/>
            <pc:sldMk cId="381524344" sldId="1175"/>
            <ac:spMk id="9227" creationId="{00000000-0000-0000-0000-000000000000}"/>
          </ac:spMkLst>
        </pc:spChg>
        <pc:spChg chg="mod">
          <ac:chgData name="Yael Israel" userId="d191661e655daa3c" providerId="LiveId" clId="{8B44EF4F-8718-49D3-A3F1-609F06A0E23C}" dt="2021-02-08T06:42:24.483" v="1293" actId="1076"/>
          <ac:spMkLst>
            <pc:docMk/>
            <pc:sldMk cId="381524344" sldId="1175"/>
            <ac:spMk id="9229" creationId="{00000000-0000-0000-0000-000000000000}"/>
          </ac:spMkLst>
        </pc:spChg>
        <pc:spChg chg="mod">
          <ac:chgData name="Yael Israel" userId="d191661e655daa3c" providerId="LiveId" clId="{8B44EF4F-8718-49D3-A3F1-609F06A0E23C}" dt="2021-02-08T06:42:24.483" v="1293" actId="1076"/>
          <ac:spMkLst>
            <pc:docMk/>
            <pc:sldMk cId="381524344" sldId="1175"/>
            <ac:spMk id="9230" creationId="{00000000-0000-0000-0000-000000000000}"/>
          </ac:spMkLst>
        </pc:spChg>
        <pc:spChg chg="mod">
          <ac:chgData name="Yael Israel" userId="d191661e655daa3c" providerId="LiveId" clId="{8B44EF4F-8718-49D3-A3F1-609F06A0E23C}" dt="2021-02-08T06:42:24.483" v="1293" actId="1076"/>
          <ac:spMkLst>
            <pc:docMk/>
            <pc:sldMk cId="381524344" sldId="1175"/>
            <ac:spMk id="9231" creationId="{00000000-0000-0000-0000-000000000000}"/>
          </ac:spMkLst>
        </pc:spChg>
        <pc:spChg chg="mod">
          <ac:chgData name="Yael Israel" userId="d191661e655daa3c" providerId="LiveId" clId="{8B44EF4F-8718-49D3-A3F1-609F06A0E23C}" dt="2021-02-08T06:42:24.483" v="1293" actId="1076"/>
          <ac:spMkLst>
            <pc:docMk/>
            <pc:sldMk cId="381524344" sldId="1175"/>
            <ac:spMk id="9232" creationId="{00000000-0000-0000-0000-000000000000}"/>
          </ac:spMkLst>
        </pc:spChg>
        <pc:spChg chg="mod">
          <ac:chgData name="Yael Israel" userId="d191661e655daa3c" providerId="LiveId" clId="{8B44EF4F-8718-49D3-A3F1-609F06A0E23C}" dt="2021-02-08T06:42:24.483" v="1293" actId="1076"/>
          <ac:spMkLst>
            <pc:docMk/>
            <pc:sldMk cId="381524344" sldId="1175"/>
            <ac:spMk id="9233" creationId="{00000000-0000-0000-0000-000000000000}"/>
          </ac:spMkLst>
        </pc:spChg>
        <pc:spChg chg="mod">
          <ac:chgData name="Yael Israel" userId="d191661e655daa3c" providerId="LiveId" clId="{8B44EF4F-8718-49D3-A3F1-609F06A0E23C}" dt="2021-02-08T06:42:24.483" v="1293" actId="1076"/>
          <ac:spMkLst>
            <pc:docMk/>
            <pc:sldMk cId="381524344" sldId="1175"/>
            <ac:spMk id="9234" creationId="{00000000-0000-0000-0000-000000000000}"/>
          </ac:spMkLst>
        </pc:spChg>
        <pc:spChg chg="mod">
          <ac:chgData name="Yael Israel" userId="d191661e655daa3c" providerId="LiveId" clId="{8B44EF4F-8718-49D3-A3F1-609F06A0E23C}" dt="2021-02-08T06:42:24.483" v="1293" actId="1076"/>
          <ac:spMkLst>
            <pc:docMk/>
            <pc:sldMk cId="381524344" sldId="1175"/>
            <ac:spMk id="9235" creationId="{00000000-0000-0000-0000-000000000000}"/>
          </ac:spMkLst>
        </pc:spChg>
        <pc:spChg chg="mod">
          <ac:chgData name="Yael Israel" userId="d191661e655daa3c" providerId="LiveId" clId="{8B44EF4F-8718-49D3-A3F1-609F06A0E23C}" dt="2021-02-08T06:42:24.483" v="1293" actId="1076"/>
          <ac:spMkLst>
            <pc:docMk/>
            <pc:sldMk cId="381524344" sldId="1175"/>
            <ac:spMk id="9237" creationId="{00000000-0000-0000-0000-000000000000}"/>
          </ac:spMkLst>
        </pc:spChg>
        <pc:spChg chg="mod">
          <ac:chgData name="Yael Israel" userId="d191661e655daa3c" providerId="LiveId" clId="{8B44EF4F-8718-49D3-A3F1-609F06A0E23C}" dt="2021-02-08T06:42:24.483" v="1293" actId="1076"/>
          <ac:spMkLst>
            <pc:docMk/>
            <pc:sldMk cId="381524344" sldId="1175"/>
            <ac:spMk id="9239" creationId="{00000000-0000-0000-0000-000000000000}"/>
          </ac:spMkLst>
        </pc:spChg>
        <pc:spChg chg="mod">
          <ac:chgData name="Yael Israel" userId="d191661e655daa3c" providerId="LiveId" clId="{8B44EF4F-8718-49D3-A3F1-609F06A0E23C}" dt="2021-02-08T06:42:24.483" v="1293" actId="1076"/>
          <ac:spMkLst>
            <pc:docMk/>
            <pc:sldMk cId="381524344" sldId="1175"/>
            <ac:spMk id="9241" creationId="{00000000-0000-0000-0000-000000000000}"/>
          </ac:spMkLst>
        </pc:spChg>
        <pc:spChg chg="mod">
          <ac:chgData name="Yael Israel" userId="d191661e655daa3c" providerId="LiveId" clId="{8B44EF4F-8718-49D3-A3F1-609F06A0E23C}" dt="2021-02-08T06:42:24.483" v="1293" actId="1076"/>
          <ac:spMkLst>
            <pc:docMk/>
            <pc:sldMk cId="381524344" sldId="1175"/>
            <ac:spMk id="9243" creationId="{00000000-0000-0000-0000-000000000000}"/>
          </ac:spMkLst>
        </pc:spChg>
        <pc:spChg chg="mod">
          <ac:chgData name="Yael Israel" userId="d191661e655daa3c" providerId="LiveId" clId="{8B44EF4F-8718-49D3-A3F1-609F06A0E23C}" dt="2021-02-08T06:42:24.483" v="1293" actId="1076"/>
          <ac:spMkLst>
            <pc:docMk/>
            <pc:sldMk cId="381524344" sldId="1175"/>
            <ac:spMk id="9245" creationId="{00000000-0000-0000-0000-000000000000}"/>
          </ac:spMkLst>
        </pc:spChg>
        <pc:spChg chg="mod">
          <ac:chgData name="Yael Israel" userId="d191661e655daa3c" providerId="LiveId" clId="{8B44EF4F-8718-49D3-A3F1-609F06A0E23C}" dt="2021-02-08T06:42:24.483" v="1293" actId="1076"/>
          <ac:spMkLst>
            <pc:docMk/>
            <pc:sldMk cId="381524344" sldId="1175"/>
            <ac:spMk id="9247" creationId="{00000000-0000-0000-0000-000000000000}"/>
          </ac:spMkLst>
        </pc:spChg>
        <pc:spChg chg="mod">
          <ac:chgData name="Yael Israel" userId="d191661e655daa3c" providerId="LiveId" clId="{8B44EF4F-8718-49D3-A3F1-609F06A0E23C}" dt="2021-02-08T06:42:24.483" v="1293" actId="1076"/>
          <ac:spMkLst>
            <pc:docMk/>
            <pc:sldMk cId="381524344" sldId="1175"/>
            <ac:spMk id="9249" creationId="{00000000-0000-0000-0000-000000000000}"/>
          </ac:spMkLst>
        </pc:spChg>
        <pc:spChg chg="mod">
          <ac:chgData name="Yael Israel" userId="d191661e655daa3c" providerId="LiveId" clId="{8B44EF4F-8718-49D3-A3F1-609F06A0E23C}" dt="2021-02-08T06:42:24.483" v="1293" actId="1076"/>
          <ac:spMkLst>
            <pc:docMk/>
            <pc:sldMk cId="381524344" sldId="1175"/>
            <ac:spMk id="9251" creationId="{00000000-0000-0000-0000-000000000000}"/>
          </ac:spMkLst>
        </pc:spChg>
        <pc:grpChg chg="mod">
          <ac:chgData name="Yael Israel" userId="d191661e655daa3c" providerId="LiveId" clId="{8B44EF4F-8718-49D3-A3F1-609F06A0E23C}" dt="2021-02-08T06:42:24.483" v="1293" actId="1076"/>
          <ac:grpSpMkLst>
            <pc:docMk/>
            <pc:sldMk cId="381524344" sldId="1175"/>
            <ac:grpSpMk id="9219" creationId="{00000000-0000-0000-0000-000000000000}"/>
          </ac:grpSpMkLst>
        </pc:grpChg>
        <pc:grpChg chg="mod">
          <ac:chgData name="Yael Israel" userId="d191661e655daa3c" providerId="LiveId" clId="{8B44EF4F-8718-49D3-A3F1-609F06A0E23C}" dt="2021-02-08T06:42:24.483" v="1293" actId="1076"/>
          <ac:grpSpMkLst>
            <pc:docMk/>
            <pc:sldMk cId="381524344" sldId="1175"/>
            <ac:grpSpMk id="9220" creationId="{00000000-0000-0000-0000-000000000000}"/>
          </ac:grpSpMkLst>
        </pc:grpChg>
        <pc:grpChg chg="mod">
          <ac:chgData name="Yael Israel" userId="d191661e655daa3c" providerId="LiveId" clId="{8B44EF4F-8718-49D3-A3F1-609F06A0E23C}" dt="2021-02-08T06:42:24.483" v="1293" actId="1076"/>
          <ac:grpSpMkLst>
            <pc:docMk/>
            <pc:sldMk cId="381524344" sldId="1175"/>
            <ac:grpSpMk id="9221" creationId="{00000000-0000-0000-0000-000000000000}"/>
          </ac:grpSpMkLst>
        </pc:grpChg>
        <pc:grpChg chg="mod">
          <ac:chgData name="Yael Israel" userId="d191661e655daa3c" providerId="LiveId" clId="{8B44EF4F-8718-49D3-A3F1-609F06A0E23C}" dt="2021-02-08T06:42:24.483" v="1293" actId="1076"/>
          <ac:grpSpMkLst>
            <pc:docMk/>
            <pc:sldMk cId="381524344" sldId="1175"/>
            <ac:grpSpMk id="9222" creationId="{00000000-0000-0000-0000-000000000000}"/>
          </ac:grpSpMkLst>
        </pc:grpChg>
        <pc:grpChg chg="mod">
          <ac:chgData name="Yael Israel" userId="d191661e655daa3c" providerId="LiveId" clId="{8B44EF4F-8718-49D3-A3F1-609F06A0E23C}" dt="2021-02-08T06:42:24.483" v="1293" actId="1076"/>
          <ac:grpSpMkLst>
            <pc:docMk/>
            <pc:sldMk cId="381524344" sldId="1175"/>
            <ac:grpSpMk id="9223" creationId="{00000000-0000-0000-0000-000000000000}"/>
          </ac:grpSpMkLst>
        </pc:grpChg>
        <pc:grpChg chg="mod">
          <ac:chgData name="Yael Israel" userId="d191661e655daa3c" providerId="LiveId" clId="{8B44EF4F-8718-49D3-A3F1-609F06A0E23C}" dt="2021-02-08T06:42:24.483" v="1293" actId="1076"/>
          <ac:grpSpMkLst>
            <pc:docMk/>
            <pc:sldMk cId="381524344" sldId="1175"/>
            <ac:grpSpMk id="9224" creationId="{00000000-0000-0000-0000-000000000000}"/>
          </ac:grpSpMkLst>
        </pc:grpChg>
        <pc:grpChg chg="mod">
          <ac:chgData name="Yael Israel" userId="d191661e655daa3c" providerId="LiveId" clId="{8B44EF4F-8718-49D3-A3F1-609F06A0E23C}" dt="2021-02-08T06:42:24.483" v="1293" actId="1076"/>
          <ac:grpSpMkLst>
            <pc:docMk/>
            <pc:sldMk cId="381524344" sldId="1175"/>
            <ac:grpSpMk id="9225" creationId="{00000000-0000-0000-0000-000000000000}"/>
          </ac:grpSpMkLst>
        </pc:grpChg>
        <pc:grpChg chg="mod">
          <ac:chgData name="Yael Israel" userId="d191661e655daa3c" providerId="LiveId" clId="{8B44EF4F-8718-49D3-A3F1-609F06A0E23C}" dt="2021-02-08T06:42:24.483" v="1293" actId="1076"/>
          <ac:grpSpMkLst>
            <pc:docMk/>
            <pc:sldMk cId="381524344" sldId="1175"/>
            <ac:grpSpMk id="9228" creationId="{00000000-0000-0000-0000-000000000000}"/>
          </ac:grpSpMkLst>
        </pc:grpChg>
        <pc:picChg chg="mod">
          <ac:chgData name="Yael Israel" userId="d191661e655daa3c" providerId="LiveId" clId="{8B44EF4F-8718-49D3-A3F1-609F06A0E23C}" dt="2021-02-08T07:32:05.962" v="1539" actId="14100"/>
          <ac:picMkLst>
            <pc:docMk/>
            <pc:sldMk cId="381524344" sldId="1175"/>
            <ac:picMk id="36" creationId="{00000000-0000-0000-0000-000000000000}"/>
          </ac:picMkLst>
        </pc:picChg>
        <pc:picChg chg="add mod">
          <ac:chgData name="Yael Israel" userId="d191661e655daa3c" providerId="LiveId" clId="{8B44EF4F-8718-49D3-A3F1-609F06A0E23C}" dt="2021-02-01T05:45:56.980" v="226"/>
          <ac:picMkLst>
            <pc:docMk/>
            <pc:sldMk cId="381524344" sldId="1175"/>
            <ac:picMk id="38" creationId="{C1170C46-6D04-4E99-99F6-392BC9A5FC5F}"/>
          </ac:picMkLst>
        </pc:picChg>
        <pc:picChg chg="mod">
          <ac:chgData name="Yael Israel" userId="d191661e655daa3c" providerId="LiveId" clId="{8B44EF4F-8718-49D3-A3F1-609F06A0E23C}" dt="2021-02-08T06:42:24.483" v="1293" actId="1076"/>
          <ac:picMkLst>
            <pc:docMk/>
            <pc:sldMk cId="381524344" sldId="1175"/>
            <ac:picMk id="9226" creationId="{00000000-0000-0000-0000-000000000000}"/>
          </ac:picMkLst>
        </pc:picChg>
        <pc:picChg chg="mod">
          <ac:chgData name="Yael Israel" userId="d191661e655daa3c" providerId="LiveId" clId="{8B44EF4F-8718-49D3-A3F1-609F06A0E23C}" dt="2021-02-08T06:42:24.483" v="1293" actId="1076"/>
          <ac:picMkLst>
            <pc:docMk/>
            <pc:sldMk cId="381524344" sldId="1175"/>
            <ac:picMk id="9236" creationId="{00000000-0000-0000-0000-000000000000}"/>
          </ac:picMkLst>
        </pc:picChg>
        <pc:picChg chg="mod">
          <ac:chgData name="Yael Israel" userId="d191661e655daa3c" providerId="LiveId" clId="{8B44EF4F-8718-49D3-A3F1-609F06A0E23C}" dt="2021-02-08T06:42:24.483" v="1293" actId="1076"/>
          <ac:picMkLst>
            <pc:docMk/>
            <pc:sldMk cId="381524344" sldId="1175"/>
            <ac:picMk id="9238" creationId="{00000000-0000-0000-0000-000000000000}"/>
          </ac:picMkLst>
        </pc:picChg>
        <pc:picChg chg="mod">
          <ac:chgData name="Yael Israel" userId="d191661e655daa3c" providerId="LiveId" clId="{8B44EF4F-8718-49D3-A3F1-609F06A0E23C}" dt="2021-02-08T06:42:24.483" v="1293" actId="1076"/>
          <ac:picMkLst>
            <pc:docMk/>
            <pc:sldMk cId="381524344" sldId="1175"/>
            <ac:picMk id="9240" creationId="{00000000-0000-0000-0000-000000000000}"/>
          </ac:picMkLst>
        </pc:picChg>
        <pc:picChg chg="mod">
          <ac:chgData name="Yael Israel" userId="d191661e655daa3c" providerId="LiveId" clId="{8B44EF4F-8718-49D3-A3F1-609F06A0E23C}" dt="2021-02-08T06:42:24.483" v="1293" actId="1076"/>
          <ac:picMkLst>
            <pc:docMk/>
            <pc:sldMk cId="381524344" sldId="1175"/>
            <ac:picMk id="9242" creationId="{00000000-0000-0000-0000-000000000000}"/>
          </ac:picMkLst>
        </pc:picChg>
        <pc:picChg chg="mod">
          <ac:chgData name="Yael Israel" userId="d191661e655daa3c" providerId="LiveId" clId="{8B44EF4F-8718-49D3-A3F1-609F06A0E23C}" dt="2021-02-08T06:42:24.483" v="1293" actId="1076"/>
          <ac:picMkLst>
            <pc:docMk/>
            <pc:sldMk cId="381524344" sldId="1175"/>
            <ac:picMk id="9244" creationId="{00000000-0000-0000-0000-000000000000}"/>
          </ac:picMkLst>
        </pc:picChg>
        <pc:picChg chg="mod">
          <ac:chgData name="Yael Israel" userId="d191661e655daa3c" providerId="LiveId" clId="{8B44EF4F-8718-49D3-A3F1-609F06A0E23C}" dt="2021-02-08T06:42:24.483" v="1293" actId="1076"/>
          <ac:picMkLst>
            <pc:docMk/>
            <pc:sldMk cId="381524344" sldId="1175"/>
            <ac:picMk id="9246" creationId="{00000000-0000-0000-0000-000000000000}"/>
          </ac:picMkLst>
        </pc:picChg>
        <pc:picChg chg="mod">
          <ac:chgData name="Yael Israel" userId="d191661e655daa3c" providerId="LiveId" clId="{8B44EF4F-8718-49D3-A3F1-609F06A0E23C}" dt="2021-02-08T06:42:24.483" v="1293" actId="1076"/>
          <ac:picMkLst>
            <pc:docMk/>
            <pc:sldMk cId="381524344" sldId="1175"/>
            <ac:picMk id="9248" creationId="{00000000-0000-0000-0000-000000000000}"/>
          </ac:picMkLst>
        </pc:picChg>
        <pc:picChg chg="mod">
          <ac:chgData name="Yael Israel" userId="d191661e655daa3c" providerId="LiveId" clId="{8B44EF4F-8718-49D3-A3F1-609F06A0E23C}" dt="2021-02-08T06:42:24.483" v="1293" actId="1076"/>
          <ac:picMkLst>
            <pc:docMk/>
            <pc:sldMk cId="381524344" sldId="1175"/>
            <ac:picMk id="9250" creationId="{00000000-0000-0000-0000-000000000000}"/>
          </ac:picMkLst>
        </pc:picChg>
      </pc:sldChg>
      <pc:sldChg chg="addSp modSp del mod">
        <pc:chgData name="Yael Israel" userId="d191661e655daa3c" providerId="LiveId" clId="{8B44EF4F-8718-49D3-A3F1-609F06A0E23C}" dt="2021-02-01T07:02:19.127" v="1131" actId="2696"/>
        <pc:sldMkLst>
          <pc:docMk/>
          <pc:sldMk cId="3945017655" sldId="1176"/>
        </pc:sldMkLst>
        <pc:spChg chg="mod">
          <ac:chgData name="Yael Israel" userId="d191661e655daa3c" providerId="LiveId" clId="{8B44EF4F-8718-49D3-A3F1-609F06A0E23C}" dt="2021-02-01T05:45:56.980" v="226"/>
          <ac:spMkLst>
            <pc:docMk/>
            <pc:sldMk cId="3945017655" sldId="1176"/>
            <ac:spMk id="6" creationId="{4AB25EAC-D92C-4441-9F13-3C334BDEAA8F}"/>
          </ac:spMkLst>
        </pc:spChg>
        <pc:spChg chg="add mod">
          <ac:chgData name="Yael Israel" userId="d191661e655daa3c" providerId="LiveId" clId="{8B44EF4F-8718-49D3-A3F1-609F06A0E23C}" dt="2021-02-01T05:45:56.980" v="226"/>
          <ac:spMkLst>
            <pc:docMk/>
            <pc:sldMk cId="3945017655" sldId="1176"/>
            <ac:spMk id="8" creationId="{D31D427C-4E31-457E-B290-F1A209AE5189}"/>
          </ac:spMkLst>
        </pc:spChg>
        <pc:spChg chg="mod">
          <ac:chgData name="Yael Israel" userId="d191661e655daa3c" providerId="LiveId" clId="{8B44EF4F-8718-49D3-A3F1-609F06A0E23C}" dt="2021-02-01T05:45:56.980" v="226"/>
          <ac:spMkLst>
            <pc:docMk/>
            <pc:sldMk cId="3945017655" sldId="1176"/>
            <ac:spMk id="16386" creationId="{00000000-0000-0000-0000-000000000000}"/>
          </ac:spMkLst>
        </pc:spChg>
        <pc:spChg chg="mod">
          <ac:chgData name="Yael Israel" userId="d191661e655daa3c" providerId="LiveId" clId="{8B44EF4F-8718-49D3-A3F1-609F06A0E23C}" dt="2021-02-01T05:45:56.980" v="226"/>
          <ac:spMkLst>
            <pc:docMk/>
            <pc:sldMk cId="3945017655" sldId="1176"/>
            <ac:spMk id="16387" creationId="{00000000-0000-0000-0000-000000000000}"/>
          </ac:spMkLst>
        </pc:spChg>
        <pc:spChg chg="mod">
          <ac:chgData name="Yael Israel" userId="d191661e655daa3c" providerId="LiveId" clId="{8B44EF4F-8718-49D3-A3F1-609F06A0E23C}" dt="2021-02-01T05:45:56.980" v="226"/>
          <ac:spMkLst>
            <pc:docMk/>
            <pc:sldMk cId="3945017655" sldId="1176"/>
            <ac:spMk id="16388" creationId="{00000000-0000-0000-0000-000000000000}"/>
          </ac:spMkLst>
        </pc:spChg>
        <pc:picChg chg="add mod">
          <ac:chgData name="Yael Israel" userId="d191661e655daa3c" providerId="LiveId" clId="{8B44EF4F-8718-49D3-A3F1-609F06A0E23C}" dt="2021-02-01T05:45:56.980" v="226"/>
          <ac:picMkLst>
            <pc:docMk/>
            <pc:sldMk cId="3945017655" sldId="1176"/>
            <ac:picMk id="7" creationId="{9426D65A-5280-4E5A-96EC-043F7A4C3A67}"/>
          </ac:picMkLst>
        </pc:picChg>
      </pc:sldChg>
      <pc:sldChg chg="addSp modSp del modNotes">
        <pc:chgData name="Yael Israel" userId="d191661e655daa3c" providerId="LiveId" clId="{8B44EF4F-8718-49D3-A3F1-609F06A0E23C}" dt="2021-02-01T06:46:44.987" v="976" actId="2696"/>
        <pc:sldMkLst>
          <pc:docMk/>
          <pc:sldMk cId="568257543" sldId="1177"/>
        </pc:sldMkLst>
        <pc:spChg chg="add mod">
          <ac:chgData name="Yael Israel" userId="d191661e655daa3c" providerId="LiveId" clId="{8B44EF4F-8718-49D3-A3F1-609F06A0E23C}" dt="2021-02-01T05:45:56.980" v="226"/>
          <ac:spMkLst>
            <pc:docMk/>
            <pc:sldMk cId="568257543" sldId="1177"/>
            <ac:spMk id="5" creationId="{B7A2B7AC-4BBC-4408-B2D2-774C7F32F86F}"/>
          </ac:spMkLst>
        </pc:spChg>
        <pc:spChg chg="mod">
          <ac:chgData name="Yael Israel" userId="d191661e655daa3c" providerId="LiveId" clId="{8B44EF4F-8718-49D3-A3F1-609F06A0E23C}" dt="2021-02-01T05:45:56.980" v="226"/>
          <ac:spMkLst>
            <pc:docMk/>
            <pc:sldMk cId="568257543" sldId="1177"/>
            <ac:spMk id="15362" creationId="{00000000-0000-0000-0000-000000000000}"/>
          </ac:spMkLst>
        </pc:spChg>
        <pc:spChg chg="mod">
          <ac:chgData name="Yael Israel" userId="d191661e655daa3c" providerId="LiveId" clId="{8B44EF4F-8718-49D3-A3F1-609F06A0E23C}" dt="2021-02-01T05:45:56.980" v="226"/>
          <ac:spMkLst>
            <pc:docMk/>
            <pc:sldMk cId="568257543" sldId="1177"/>
            <ac:spMk id="15363" creationId="{00000000-0000-0000-0000-000000000000}"/>
          </ac:spMkLst>
        </pc:spChg>
        <pc:picChg chg="add mod">
          <ac:chgData name="Yael Israel" userId="d191661e655daa3c" providerId="LiveId" clId="{8B44EF4F-8718-49D3-A3F1-609F06A0E23C}" dt="2021-02-01T05:45:56.980" v="226"/>
          <ac:picMkLst>
            <pc:docMk/>
            <pc:sldMk cId="568257543" sldId="1177"/>
            <ac:picMk id="4" creationId="{1F68880B-E5D3-4F2C-9A31-55CED83C00E3}"/>
          </ac:picMkLst>
        </pc:picChg>
      </pc:sldChg>
      <pc:sldChg chg="addSp modSp del mod modNotes">
        <pc:chgData name="Yael Israel" userId="d191661e655daa3c" providerId="LiveId" clId="{8B44EF4F-8718-49D3-A3F1-609F06A0E23C}" dt="2021-02-01T06:51:22.202" v="1048" actId="2696"/>
        <pc:sldMkLst>
          <pc:docMk/>
          <pc:sldMk cId="2955907535" sldId="1178"/>
        </pc:sldMkLst>
        <pc:spChg chg="mod">
          <ac:chgData name="Yael Israel" userId="d191661e655daa3c" providerId="LiveId" clId="{8B44EF4F-8718-49D3-A3F1-609F06A0E23C}" dt="2021-02-01T05:45:56.980" v="226"/>
          <ac:spMkLst>
            <pc:docMk/>
            <pc:sldMk cId="2955907535" sldId="1178"/>
            <ac:spMk id="3" creationId="{AD718806-DD82-460B-90B6-0ECA622D1F5F}"/>
          </ac:spMkLst>
        </pc:spChg>
        <pc:spChg chg="add mod">
          <ac:chgData name="Yael Israel" userId="d191661e655daa3c" providerId="LiveId" clId="{8B44EF4F-8718-49D3-A3F1-609F06A0E23C}" dt="2021-02-01T06:36:57.730" v="925" actId="1076"/>
          <ac:spMkLst>
            <pc:docMk/>
            <pc:sldMk cId="2955907535" sldId="1178"/>
            <ac:spMk id="5" creationId="{C431AD03-F557-41F8-A16C-E31136FA70BF}"/>
          </ac:spMkLst>
        </pc:spChg>
        <pc:spChg chg="mod">
          <ac:chgData name="Yael Israel" userId="d191661e655daa3c" providerId="LiveId" clId="{8B44EF4F-8718-49D3-A3F1-609F06A0E23C}" dt="2021-02-01T05:45:56.980" v="226"/>
          <ac:spMkLst>
            <pc:docMk/>
            <pc:sldMk cId="2955907535" sldId="1178"/>
            <ac:spMk id="3074" creationId="{00000000-0000-0000-0000-000000000000}"/>
          </ac:spMkLst>
        </pc:spChg>
        <pc:picChg chg="add mod">
          <ac:chgData name="Yael Israel" userId="d191661e655daa3c" providerId="LiveId" clId="{8B44EF4F-8718-49D3-A3F1-609F06A0E23C}" dt="2021-02-01T06:36:52.090" v="924" actId="14100"/>
          <ac:picMkLst>
            <pc:docMk/>
            <pc:sldMk cId="2955907535" sldId="1178"/>
            <ac:picMk id="4" creationId="{D8AF1B71-873D-44F2-9BC8-8739576AE56F}"/>
          </ac:picMkLst>
        </pc:picChg>
      </pc:sldChg>
      <pc:sldChg chg="addSp delSp modSp del mod">
        <pc:chgData name="Yael Israel" userId="d191661e655daa3c" providerId="LiveId" clId="{8B44EF4F-8718-49D3-A3F1-609F06A0E23C}" dt="2021-02-01T06:35:49.149" v="920" actId="2696"/>
        <pc:sldMkLst>
          <pc:docMk/>
          <pc:sldMk cId="1842411913" sldId="1179"/>
        </pc:sldMkLst>
        <pc:spChg chg="add del">
          <ac:chgData name="Yael Israel" userId="d191661e655daa3c" providerId="LiveId" clId="{8B44EF4F-8718-49D3-A3F1-609F06A0E23C}" dt="2021-01-29T03:32:53.186" v="182" actId="26606"/>
          <ac:spMkLst>
            <pc:docMk/>
            <pc:sldMk cId="1842411913" sldId="1179"/>
            <ac:spMk id="5" creationId="{E706EA33-8E80-4A19-A58D-0F1654B22465}"/>
          </ac:spMkLst>
        </pc:spChg>
        <pc:spChg chg="mod">
          <ac:chgData name="Yael Israel" userId="d191661e655daa3c" providerId="LiveId" clId="{8B44EF4F-8718-49D3-A3F1-609F06A0E23C}" dt="2021-02-01T05:45:56.980" v="226"/>
          <ac:spMkLst>
            <pc:docMk/>
            <pc:sldMk cId="1842411913" sldId="1179"/>
            <ac:spMk id="6" creationId="{1682B31C-A905-4E2B-B80E-87CA294D6B93}"/>
          </ac:spMkLst>
        </pc:spChg>
        <pc:spChg chg="add mod">
          <ac:chgData name="Yael Israel" userId="d191661e655daa3c" providerId="LiveId" clId="{8B44EF4F-8718-49D3-A3F1-609F06A0E23C}" dt="2021-02-01T05:45:56.980" v="226"/>
          <ac:spMkLst>
            <pc:docMk/>
            <pc:sldMk cId="1842411913" sldId="1179"/>
            <ac:spMk id="8" creationId="{5527F88E-86FE-45CC-980C-E61CA48152AA}"/>
          </ac:spMkLst>
        </pc:spChg>
        <pc:spChg chg="mod">
          <ac:chgData name="Yael Israel" userId="d191661e655daa3c" providerId="LiveId" clId="{8B44EF4F-8718-49D3-A3F1-609F06A0E23C}" dt="2021-02-01T05:45:56.980" v="226"/>
          <ac:spMkLst>
            <pc:docMk/>
            <pc:sldMk cId="1842411913" sldId="1179"/>
            <ac:spMk id="14" creationId="{1AE3942A-C901-4055-8341-9E12F2E1D4BF}"/>
          </ac:spMkLst>
        </pc:spChg>
        <pc:graphicFrameChg chg="add del">
          <ac:chgData name="Yael Israel" userId="d191661e655daa3c" providerId="LiveId" clId="{8B44EF4F-8718-49D3-A3F1-609F06A0E23C}" dt="2021-01-29T03:32:53.170" v="181" actId="26606"/>
          <ac:graphicFrameMkLst>
            <pc:docMk/>
            <pc:sldMk cId="1842411913" sldId="1179"/>
            <ac:graphicFrameMk id="16" creationId="{E45E90B2-58E7-4740-A7D0-95EC77D0E4B8}"/>
          </ac:graphicFrameMkLst>
        </pc:graphicFrameChg>
        <pc:graphicFrameChg chg="add mod">
          <ac:chgData name="Yael Israel" userId="d191661e655daa3c" providerId="LiveId" clId="{8B44EF4F-8718-49D3-A3F1-609F06A0E23C}" dt="2021-02-01T05:45:56.980" v="226"/>
          <ac:graphicFrameMkLst>
            <pc:docMk/>
            <pc:sldMk cId="1842411913" sldId="1179"/>
            <ac:graphicFrameMk id="18" creationId="{2E640963-03A9-40E0-9A01-0910ACC44E1A}"/>
          </ac:graphicFrameMkLst>
        </pc:graphicFrameChg>
        <pc:picChg chg="add mod">
          <ac:chgData name="Yael Israel" userId="d191661e655daa3c" providerId="LiveId" clId="{8B44EF4F-8718-49D3-A3F1-609F06A0E23C}" dt="2021-02-01T05:45:56.980" v="226"/>
          <ac:picMkLst>
            <pc:docMk/>
            <pc:sldMk cId="1842411913" sldId="1179"/>
            <ac:picMk id="7" creationId="{8212F2D1-B941-4DCD-A543-FAA123A4332B}"/>
          </ac:picMkLst>
        </pc:picChg>
        <pc:picChg chg="mod">
          <ac:chgData name="Yael Israel" userId="d191661e655daa3c" providerId="LiveId" clId="{8B44EF4F-8718-49D3-A3F1-609F06A0E23C}" dt="2021-02-01T05:45:56.980" v="226"/>
          <ac:picMkLst>
            <pc:docMk/>
            <pc:sldMk cId="1842411913" sldId="1179"/>
            <ac:picMk id="11" creationId="{DC203E87-862D-4002-82E3-CC4C7E0B5383}"/>
          </ac:picMkLst>
        </pc:picChg>
      </pc:sldChg>
      <pc:sldChg chg="addSp modSp del mod">
        <pc:chgData name="Yael Israel" userId="d191661e655daa3c" providerId="LiveId" clId="{8B44EF4F-8718-49D3-A3F1-609F06A0E23C}" dt="2021-02-01T06:19:56.425" v="779" actId="2696"/>
        <pc:sldMkLst>
          <pc:docMk/>
          <pc:sldMk cId="2004858929" sldId="1180"/>
        </pc:sldMkLst>
        <pc:spChg chg="mod">
          <ac:chgData name="Yael Israel" userId="d191661e655daa3c" providerId="LiveId" clId="{8B44EF4F-8718-49D3-A3F1-609F06A0E23C}" dt="2021-02-01T05:45:56.980" v="226"/>
          <ac:spMkLst>
            <pc:docMk/>
            <pc:sldMk cId="2004858929" sldId="1180"/>
            <ac:spMk id="2" creationId="{C9256916-59D3-4FE7-88FF-04B3D1485A74}"/>
          </ac:spMkLst>
        </pc:spChg>
        <pc:spChg chg="mod">
          <ac:chgData name="Yael Israel" userId="d191661e655daa3c" providerId="LiveId" clId="{8B44EF4F-8718-49D3-A3F1-609F06A0E23C}" dt="2021-02-01T06:18:23.707" v="736" actId="1076"/>
          <ac:spMkLst>
            <pc:docMk/>
            <pc:sldMk cId="2004858929" sldId="1180"/>
            <ac:spMk id="5" creationId="{00000000-0000-0000-0000-000000000000}"/>
          </ac:spMkLst>
        </pc:spChg>
        <pc:spChg chg="add mod">
          <ac:chgData name="Yael Israel" userId="d191661e655daa3c" providerId="LiveId" clId="{8B44EF4F-8718-49D3-A3F1-609F06A0E23C}" dt="2021-02-01T05:45:56.980" v="226"/>
          <ac:spMkLst>
            <pc:docMk/>
            <pc:sldMk cId="2004858929" sldId="1180"/>
            <ac:spMk id="7" creationId="{7255C2A6-2722-49A3-B722-062F58A85A33}"/>
          </ac:spMkLst>
        </pc:spChg>
        <pc:spChg chg="mod">
          <ac:chgData name="Yael Israel" userId="d191661e655daa3c" providerId="LiveId" clId="{8B44EF4F-8718-49D3-A3F1-609F06A0E23C}" dt="2021-02-01T05:45:56.980" v="226"/>
          <ac:spMkLst>
            <pc:docMk/>
            <pc:sldMk cId="2004858929" sldId="1180"/>
            <ac:spMk id="10242" creationId="{00000000-0000-0000-0000-000000000000}"/>
          </ac:spMkLst>
        </pc:spChg>
        <pc:graphicFrameChg chg="mod">
          <ac:chgData name="Yael Israel" userId="d191661e655daa3c" providerId="LiveId" clId="{8B44EF4F-8718-49D3-A3F1-609F06A0E23C}" dt="2021-02-01T05:45:56.980" v="226"/>
          <ac:graphicFrameMkLst>
            <pc:docMk/>
            <pc:sldMk cId="2004858929" sldId="1180"/>
            <ac:graphicFrameMk id="13" creationId="{ECDB7519-01DB-40E1-967D-A1130B69C9DB}"/>
          </ac:graphicFrameMkLst>
        </pc:graphicFrameChg>
        <pc:picChg chg="add mod">
          <ac:chgData name="Yael Israel" userId="d191661e655daa3c" providerId="LiveId" clId="{8B44EF4F-8718-49D3-A3F1-609F06A0E23C}" dt="2021-02-01T05:45:56.980" v="226"/>
          <ac:picMkLst>
            <pc:docMk/>
            <pc:sldMk cId="2004858929" sldId="1180"/>
            <ac:picMk id="6" creationId="{36E5CCDA-742F-4BBB-A646-48C0436E84F5}"/>
          </ac:picMkLst>
        </pc:picChg>
      </pc:sldChg>
      <pc:sldChg chg="modSp mod modNotes">
        <pc:chgData name="Yael Israel" userId="d191661e655daa3c" providerId="LiveId" clId="{8B44EF4F-8718-49D3-A3F1-609F06A0E23C}" dt="2021-02-01T06:45:15.464" v="973" actId="20577"/>
        <pc:sldMkLst>
          <pc:docMk/>
          <pc:sldMk cId="2120884566" sldId="1181"/>
        </pc:sldMkLst>
        <pc:spChg chg="mod">
          <ac:chgData name="Yael Israel" userId="d191661e655daa3c" providerId="LiveId" clId="{8B44EF4F-8718-49D3-A3F1-609F06A0E23C}" dt="2021-02-01T06:45:15.464" v="973" actId="20577"/>
          <ac:spMkLst>
            <pc:docMk/>
            <pc:sldMk cId="2120884566" sldId="1181"/>
            <ac:spMk id="6" creationId="{54ADE33C-A29B-4209-9D56-F0A72576386E}"/>
          </ac:spMkLst>
        </pc:spChg>
        <pc:spChg chg="mod">
          <ac:chgData name="Yael Israel" userId="d191661e655daa3c" providerId="LiveId" clId="{8B44EF4F-8718-49D3-A3F1-609F06A0E23C}" dt="2021-02-01T05:45:56.980" v="226"/>
          <ac:spMkLst>
            <pc:docMk/>
            <pc:sldMk cId="2120884566" sldId="1181"/>
            <ac:spMk id="10" creationId="{33853A98-939C-4364-A61F-EBED83BCCC8E}"/>
          </ac:spMkLst>
        </pc:spChg>
        <pc:spChg chg="mod">
          <ac:chgData name="Yael Israel" userId="d191661e655daa3c" providerId="LiveId" clId="{8B44EF4F-8718-49D3-A3F1-609F06A0E23C}" dt="2021-02-01T05:45:56.980" v="226"/>
          <ac:spMkLst>
            <pc:docMk/>
            <pc:sldMk cId="2120884566" sldId="1181"/>
            <ac:spMk id="487" creationId="{00000000-0000-0000-0000-000000000000}"/>
          </ac:spMkLst>
        </pc:spChg>
        <pc:picChg chg="mod">
          <ac:chgData name="Yael Israel" userId="d191661e655daa3c" providerId="LiveId" clId="{8B44EF4F-8718-49D3-A3F1-609F06A0E23C}" dt="2021-02-01T05:45:56.980" v="226"/>
          <ac:picMkLst>
            <pc:docMk/>
            <pc:sldMk cId="2120884566" sldId="1181"/>
            <ac:picMk id="9" creationId="{1D917502-CC6A-49EA-A281-42E8EFA50633}"/>
          </ac:picMkLst>
        </pc:picChg>
      </pc:sldChg>
      <pc:sldChg chg="modSp mod modNotes">
        <pc:chgData name="Yael Israel" userId="d191661e655daa3c" providerId="LiveId" clId="{8B44EF4F-8718-49D3-A3F1-609F06A0E23C}" dt="2021-02-01T06:46:04.568" v="975" actId="1076"/>
        <pc:sldMkLst>
          <pc:docMk/>
          <pc:sldMk cId="1170845615" sldId="1182"/>
        </pc:sldMkLst>
        <pc:spChg chg="mod">
          <ac:chgData name="Yael Israel" userId="d191661e655daa3c" providerId="LiveId" clId="{8B44EF4F-8718-49D3-A3F1-609F06A0E23C}" dt="2021-02-01T05:45:56.980" v="226"/>
          <ac:spMkLst>
            <pc:docMk/>
            <pc:sldMk cId="1170845615" sldId="1182"/>
            <ac:spMk id="11" creationId="{946A668A-0B46-4286-A3D2-93385CC415C6}"/>
          </ac:spMkLst>
        </pc:spChg>
        <pc:spChg chg="mod">
          <ac:chgData name="Yael Israel" userId="d191661e655daa3c" providerId="LiveId" clId="{8B44EF4F-8718-49D3-A3F1-609F06A0E23C}" dt="2021-02-01T05:45:56.980" v="226"/>
          <ac:spMkLst>
            <pc:docMk/>
            <pc:sldMk cId="1170845615" sldId="1182"/>
            <ac:spMk id="487" creationId="{00000000-0000-0000-0000-000000000000}"/>
          </ac:spMkLst>
        </pc:spChg>
        <pc:spChg chg="mod">
          <ac:chgData name="Yael Israel" userId="d191661e655daa3c" providerId="LiveId" clId="{8B44EF4F-8718-49D3-A3F1-609F06A0E23C}" dt="2021-02-01T06:46:04.568" v="975" actId="1076"/>
          <ac:spMkLst>
            <pc:docMk/>
            <pc:sldMk cId="1170845615" sldId="1182"/>
            <ac:spMk id="488" creationId="{00000000-0000-0000-0000-000000000000}"/>
          </ac:spMkLst>
        </pc:spChg>
        <pc:picChg chg="mod">
          <ac:chgData name="Yael Israel" userId="d191661e655daa3c" providerId="LiveId" clId="{8B44EF4F-8718-49D3-A3F1-609F06A0E23C}" dt="2021-02-01T05:45:56.980" v="226"/>
          <ac:picMkLst>
            <pc:docMk/>
            <pc:sldMk cId="1170845615" sldId="1182"/>
            <ac:picMk id="10" creationId="{98531B80-D76E-468C-9A97-80A573FB5603}"/>
          </ac:picMkLst>
        </pc:picChg>
      </pc:sldChg>
      <pc:sldChg chg="modSp mod modNotes">
        <pc:chgData name="Yael Israel" userId="d191661e655daa3c" providerId="LiveId" clId="{8B44EF4F-8718-49D3-A3F1-609F06A0E23C}" dt="2021-02-01T06:45:00.276" v="971" actId="255"/>
        <pc:sldMkLst>
          <pc:docMk/>
          <pc:sldMk cId="2580362885" sldId="1183"/>
        </pc:sldMkLst>
        <pc:spChg chg="mod">
          <ac:chgData name="Yael Israel" userId="d191661e655daa3c" providerId="LiveId" clId="{8B44EF4F-8718-49D3-A3F1-609F06A0E23C}" dt="2021-02-01T06:45:00.276" v="971" actId="255"/>
          <ac:spMkLst>
            <pc:docMk/>
            <pc:sldMk cId="2580362885" sldId="1183"/>
            <ac:spMk id="6" creationId="{54ADE33C-A29B-4209-9D56-F0A72576386E}"/>
          </ac:spMkLst>
        </pc:spChg>
        <pc:spChg chg="mod">
          <ac:chgData name="Yael Israel" userId="d191661e655daa3c" providerId="LiveId" clId="{8B44EF4F-8718-49D3-A3F1-609F06A0E23C}" dt="2021-02-01T05:45:56.980" v="226"/>
          <ac:spMkLst>
            <pc:docMk/>
            <pc:sldMk cId="2580362885" sldId="1183"/>
            <ac:spMk id="7" creationId="{7425ABA4-C12B-4B8B-9CD8-7C35EDE20533}"/>
          </ac:spMkLst>
        </pc:spChg>
        <pc:spChg chg="mod">
          <ac:chgData name="Yael Israel" userId="d191661e655daa3c" providerId="LiveId" clId="{8B44EF4F-8718-49D3-A3F1-609F06A0E23C}" dt="2021-02-01T05:45:56.980" v="226"/>
          <ac:spMkLst>
            <pc:docMk/>
            <pc:sldMk cId="2580362885" sldId="1183"/>
            <ac:spMk id="487" creationId="{00000000-0000-0000-0000-000000000000}"/>
          </ac:spMkLst>
        </pc:spChg>
        <pc:picChg chg="mod">
          <ac:chgData name="Yael Israel" userId="d191661e655daa3c" providerId="LiveId" clId="{8B44EF4F-8718-49D3-A3F1-609F06A0E23C}" dt="2021-02-01T05:45:56.980" v="226"/>
          <ac:picMkLst>
            <pc:docMk/>
            <pc:sldMk cId="2580362885" sldId="1183"/>
            <ac:picMk id="5" creationId="{5CF5E571-64EE-491C-AFA4-6D398D8F2729}"/>
          </ac:picMkLst>
        </pc:picChg>
      </pc:sldChg>
      <pc:sldChg chg="addSp modSp mod">
        <pc:chgData name="Yael Israel" userId="d191661e655daa3c" providerId="LiveId" clId="{8B44EF4F-8718-49D3-A3F1-609F06A0E23C}" dt="2021-02-08T06:48:04.295" v="1350" actId="14100"/>
        <pc:sldMkLst>
          <pc:docMk/>
          <pc:sldMk cId="1078365541" sldId="1185"/>
        </pc:sldMkLst>
        <pc:spChg chg="mod">
          <ac:chgData name="Yael Israel" userId="d191661e655daa3c" providerId="LiveId" clId="{8B44EF4F-8718-49D3-A3F1-609F06A0E23C}" dt="2021-02-08T06:47:42.699" v="1344" actId="1076"/>
          <ac:spMkLst>
            <pc:docMk/>
            <pc:sldMk cId="1078365541" sldId="1185"/>
            <ac:spMk id="6" creationId="{00000000-0000-0000-0000-000000000000}"/>
          </ac:spMkLst>
        </pc:spChg>
        <pc:spChg chg="mod">
          <ac:chgData name="Yael Israel" userId="d191661e655daa3c" providerId="LiveId" clId="{8B44EF4F-8718-49D3-A3F1-609F06A0E23C}" dt="2021-02-01T05:45:56.980" v="226"/>
          <ac:spMkLst>
            <pc:docMk/>
            <pc:sldMk cId="1078365541" sldId="1185"/>
            <ac:spMk id="7" creationId="{00000000-0000-0000-0000-000000000000}"/>
          </ac:spMkLst>
        </pc:spChg>
        <pc:spChg chg="mod">
          <ac:chgData name="Yael Israel" userId="d191661e655daa3c" providerId="LiveId" clId="{8B44EF4F-8718-49D3-A3F1-609F06A0E23C}" dt="2021-02-01T05:45:56.980" v="226"/>
          <ac:spMkLst>
            <pc:docMk/>
            <pc:sldMk cId="1078365541" sldId="1185"/>
            <ac:spMk id="8" creationId="{00000000-0000-0000-0000-000000000000}"/>
          </ac:spMkLst>
        </pc:spChg>
        <pc:spChg chg="add mod">
          <ac:chgData name="Yael Israel" userId="d191661e655daa3c" providerId="LiveId" clId="{8B44EF4F-8718-49D3-A3F1-609F06A0E23C}" dt="2021-02-08T06:47:47.620" v="1345" actId="14100"/>
          <ac:spMkLst>
            <pc:docMk/>
            <pc:sldMk cId="1078365541" sldId="1185"/>
            <ac:spMk id="10" creationId="{A1286604-DB00-4294-B648-2FB8A83345AE}"/>
          </ac:spMkLst>
        </pc:spChg>
        <pc:picChg chg="mod">
          <ac:chgData name="Yael Israel" userId="d191661e655daa3c" providerId="LiveId" clId="{8B44EF4F-8718-49D3-A3F1-609F06A0E23C}" dt="2021-02-08T06:47:25.894" v="1342" actId="14100"/>
          <ac:picMkLst>
            <pc:docMk/>
            <pc:sldMk cId="1078365541" sldId="1185"/>
            <ac:picMk id="4" creationId="{00000000-0000-0000-0000-000000000000}"/>
          </ac:picMkLst>
        </pc:picChg>
        <pc:picChg chg="add mod">
          <ac:chgData name="Yael Israel" userId="d191661e655daa3c" providerId="LiveId" clId="{8B44EF4F-8718-49D3-A3F1-609F06A0E23C}" dt="2021-02-08T06:48:04.295" v="1350" actId="14100"/>
          <ac:picMkLst>
            <pc:docMk/>
            <pc:sldMk cId="1078365541" sldId="1185"/>
            <ac:picMk id="9" creationId="{0B7D2A09-6216-4665-90F2-44514178282A}"/>
          </ac:picMkLst>
        </pc:picChg>
      </pc:sldChg>
      <pc:sldChg chg="addSp modSp mod">
        <pc:chgData name="Yael Israel" userId="d191661e655daa3c" providerId="LiveId" clId="{8B44EF4F-8718-49D3-A3F1-609F06A0E23C}" dt="2021-02-08T06:48:14.081" v="1351"/>
        <pc:sldMkLst>
          <pc:docMk/>
          <pc:sldMk cId="279840884" sldId="1189"/>
        </pc:sldMkLst>
        <pc:spChg chg="mod">
          <ac:chgData name="Yael Israel" userId="d191661e655daa3c" providerId="LiveId" clId="{8B44EF4F-8718-49D3-A3F1-609F06A0E23C}" dt="2021-02-08T06:47:00.617" v="1338" actId="1076"/>
          <ac:spMkLst>
            <pc:docMk/>
            <pc:sldMk cId="279840884" sldId="1189"/>
            <ac:spMk id="5" creationId="{61CB44B4-27A7-4EEE-9524-B3B6CEE5D50D}"/>
          </ac:spMkLst>
        </pc:spChg>
        <pc:spChg chg="add mod">
          <ac:chgData name="Yael Israel" userId="d191661e655daa3c" providerId="LiveId" clId="{8B44EF4F-8718-49D3-A3F1-609F06A0E23C}" dt="2021-02-01T05:45:56.980" v="226"/>
          <ac:spMkLst>
            <pc:docMk/>
            <pc:sldMk cId="279840884" sldId="1189"/>
            <ac:spMk id="6" creationId="{C4EC5A49-03AD-4E0F-AB39-E232487E50C3}"/>
          </ac:spMkLst>
        </pc:spChg>
        <pc:spChg chg="mod">
          <ac:chgData name="Yael Israel" userId="d191661e655daa3c" providerId="LiveId" clId="{8B44EF4F-8718-49D3-A3F1-609F06A0E23C}" dt="2021-02-08T06:46:57.048" v="1337" actId="1076"/>
          <ac:spMkLst>
            <pc:docMk/>
            <pc:sldMk cId="279840884" sldId="1189"/>
            <ac:spMk id="17" creationId="{00000000-0000-0000-0000-000000000000}"/>
          </ac:spMkLst>
        </pc:spChg>
        <pc:picChg chg="add mod">
          <ac:chgData name="Yael Israel" userId="d191661e655daa3c" providerId="LiveId" clId="{8B44EF4F-8718-49D3-A3F1-609F06A0E23C}" dt="2021-02-08T06:46:47.999" v="1336" actId="14100"/>
          <ac:picMkLst>
            <pc:docMk/>
            <pc:sldMk cId="279840884" sldId="1189"/>
            <ac:picMk id="4" creationId="{DE6BF742-364C-4396-8C15-3B6EAD7A03C1}"/>
          </ac:picMkLst>
        </pc:picChg>
        <pc:picChg chg="add mod">
          <ac:chgData name="Yael Israel" userId="d191661e655daa3c" providerId="LiveId" clId="{8B44EF4F-8718-49D3-A3F1-609F06A0E23C}" dt="2021-02-08T06:48:14.081" v="1351"/>
          <ac:picMkLst>
            <pc:docMk/>
            <pc:sldMk cId="279840884" sldId="1189"/>
            <ac:picMk id="7" creationId="{0B39D298-8417-4A98-92E5-CACB15D674C9}"/>
          </ac:picMkLst>
        </pc:picChg>
      </pc:sldChg>
      <pc:sldChg chg="addSp delSp modSp del mod">
        <pc:chgData name="Yael Israel" userId="d191661e655daa3c" providerId="LiveId" clId="{8B44EF4F-8718-49D3-A3F1-609F06A0E23C}" dt="2021-02-01T07:10:46.842" v="1220" actId="2696"/>
        <pc:sldMkLst>
          <pc:docMk/>
          <pc:sldMk cId="3169466949" sldId="1190"/>
        </pc:sldMkLst>
        <pc:spChg chg="mod">
          <ac:chgData name="Yael Israel" userId="d191661e655daa3c" providerId="LiveId" clId="{8B44EF4F-8718-49D3-A3F1-609F06A0E23C}" dt="2021-02-01T05:45:56.980" v="226"/>
          <ac:spMkLst>
            <pc:docMk/>
            <pc:sldMk cId="3169466949" sldId="1190"/>
            <ac:spMk id="6" creationId="{00000000-0000-0000-0000-000000000000}"/>
          </ac:spMkLst>
        </pc:spChg>
        <pc:spChg chg="add mod">
          <ac:chgData name="Yael Israel" userId="d191661e655daa3c" providerId="LiveId" clId="{8B44EF4F-8718-49D3-A3F1-609F06A0E23C}" dt="2021-02-01T05:45:56.980" v="226"/>
          <ac:spMkLst>
            <pc:docMk/>
            <pc:sldMk cId="3169466949" sldId="1190"/>
            <ac:spMk id="7" creationId="{D5A1D31A-E5AE-4B35-B1AC-35E4EC0D0792}"/>
          </ac:spMkLst>
        </pc:spChg>
        <pc:graphicFrameChg chg="del mod">
          <ac:chgData name="Yael Israel" userId="d191661e655daa3c" providerId="LiveId" clId="{8B44EF4F-8718-49D3-A3F1-609F06A0E23C}" dt="2021-02-01T07:10:07.669" v="1213" actId="21"/>
          <ac:graphicFrameMkLst>
            <pc:docMk/>
            <pc:sldMk cId="3169466949" sldId="1190"/>
            <ac:graphicFrameMk id="2" creationId="{00000000-0000-0000-0000-000000000000}"/>
          </ac:graphicFrameMkLst>
        </pc:graphicFrameChg>
        <pc:picChg chg="mod">
          <ac:chgData name="Yael Israel" userId="d191661e655daa3c" providerId="LiveId" clId="{8B44EF4F-8718-49D3-A3F1-609F06A0E23C}" dt="2021-02-01T05:45:56.980" v="226"/>
          <ac:picMkLst>
            <pc:docMk/>
            <pc:sldMk cId="3169466949" sldId="1190"/>
            <ac:picMk id="4" creationId="{00000000-0000-0000-0000-000000000000}"/>
          </ac:picMkLst>
        </pc:picChg>
        <pc:picChg chg="add mod">
          <ac:chgData name="Yael Israel" userId="d191661e655daa3c" providerId="LiveId" clId="{8B44EF4F-8718-49D3-A3F1-609F06A0E23C}" dt="2021-02-01T05:45:56.980" v="226"/>
          <ac:picMkLst>
            <pc:docMk/>
            <pc:sldMk cId="3169466949" sldId="1190"/>
            <ac:picMk id="5" creationId="{B42EE43B-479D-45F7-ADDF-B2653A1249EA}"/>
          </ac:picMkLst>
        </pc:picChg>
      </pc:sldChg>
      <pc:sldChg chg="addSp modSp del mod">
        <pc:chgData name="Yael Israel" userId="d191661e655daa3c" providerId="LiveId" clId="{8B44EF4F-8718-49D3-A3F1-609F06A0E23C}" dt="2021-02-01T07:10:52.794" v="1221" actId="2696"/>
        <pc:sldMkLst>
          <pc:docMk/>
          <pc:sldMk cId="748542410" sldId="1191"/>
        </pc:sldMkLst>
        <pc:spChg chg="mod">
          <ac:chgData name="Yael Israel" userId="d191661e655daa3c" providerId="LiveId" clId="{8B44EF4F-8718-49D3-A3F1-609F06A0E23C}" dt="2021-02-01T05:45:56.980" v="226"/>
          <ac:spMkLst>
            <pc:docMk/>
            <pc:sldMk cId="748542410" sldId="1191"/>
            <ac:spMk id="6" creationId="{00000000-0000-0000-0000-000000000000}"/>
          </ac:spMkLst>
        </pc:spChg>
        <pc:spChg chg="add mod">
          <ac:chgData name="Yael Israel" userId="d191661e655daa3c" providerId="LiveId" clId="{8B44EF4F-8718-49D3-A3F1-609F06A0E23C}" dt="2021-02-01T05:45:56.980" v="226"/>
          <ac:spMkLst>
            <pc:docMk/>
            <pc:sldMk cId="748542410" sldId="1191"/>
            <ac:spMk id="7" creationId="{D2E05B50-CEFD-461A-A5B0-DC0C8921C556}"/>
          </ac:spMkLst>
        </pc:spChg>
        <pc:graphicFrameChg chg="mod">
          <ac:chgData name="Yael Israel" userId="d191661e655daa3c" providerId="LiveId" clId="{8B44EF4F-8718-49D3-A3F1-609F06A0E23C}" dt="2021-02-01T05:45:56.980" v="226"/>
          <ac:graphicFrameMkLst>
            <pc:docMk/>
            <pc:sldMk cId="748542410" sldId="1191"/>
            <ac:graphicFrameMk id="2" creationId="{00000000-0000-0000-0000-000000000000}"/>
          </ac:graphicFrameMkLst>
        </pc:graphicFrameChg>
        <pc:picChg chg="mod">
          <ac:chgData name="Yael Israel" userId="d191661e655daa3c" providerId="LiveId" clId="{8B44EF4F-8718-49D3-A3F1-609F06A0E23C}" dt="2021-02-01T05:45:56.980" v="226"/>
          <ac:picMkLst>
            <pc:docMk/>
            <pc:sldMk cId="748542410" sldId="1191"/>
            <ac:picMk id="4" creationId="{00000000-0000-0000-0000-000000000000}"/>
          </ac:picMkLst>
        </pc:picChg>
        <pc:picChg chg="add mod">
          <ac:chgData name="Yael Israel" userId="d191661e655daa3c" providerId="LiveId" clId="{8B44EF4F-8718-49D3-A3F1-609F06A0E23C}" dt="2021-02-01T05:45:56.980" v="226"/>
          <ac:picMkLst>
            <pc:docMk/>
            <pc:sldMk cId="748542410" sldId="1191"/>
            <ac:picMk id="5" creationId="{7E95CD21-A426-4355-A0B4-3F9936414B6C}"/>
          </ac:picMkLst>
        </pc:picChg>
      </pc:sldChg>
      <pc:sldChg chg="addSp delSp modSp mod modNotes">
        <pc:chgData name="Yael Israel" userId="d191661e655daa3c" providerId="LiveId" clId="{8B44EF4F-8718-49D3-A3F1-609F06A0E23C}" dt="2021-02-08T21:02:22.513" v="2174" actId="122"/>
        <pc:sldMkLst>
          <pc:docMk/>
          <pc:sldMk cId="2460759583" sldId="1192"/>
        </pc:sldMkLst>
        <pc:spChg chg="mod">
          <ac:chgData name="Yael Israel" userId="d191661e655daa3c" providerId="LiveId" clId="{8B44EF4F-8718-49D3-A3F1-609F06A0E23C}" dt="2021-02-08T21:01:57.355" v="2172" actId="255"/>
          <ac:spMkLst>
            <pc:docMk/>
            <pc:sldMk cId="2460759583" sldId="1192"/>
            <ac:spMk id="3" creationId="{FF682679-C309-4BEC-9AAD-E79898D1893E}"/>
          </ac:spMkLst>
        </pc:spChg>
        <pc:spChg chg="mod">
          <ac:chgData name="Yael Israel" userId="d191661e655daa3c" providerId="LiveId" clId="{8B44EF4F-8718-49D3-A3F1-609F06A0E23C}" dt="2021-02-01T07:01:14.066" v="1123" actId="207"/>
          <ac:spMkLst>
            <pc:docMk/>
            <pc:sldMk cId="2460759583" sldId="1192"/>
            <ac:spMk id="8" creationId="{00000000-0000-0000-0000-000000000000}"/>
          </ac:spMkLst>
        </pc:spChg>
        <pc:spChg chg="add del mod">
          <ac:chgData name="Yael Israel" userId="d191661e655daa3c" providerId="LiveId" clId="{8B44EF4F-8718-49D3-A3F1-609F06A0E23C}" dt="2021-02-08T06:50:30.737" v="1368" actId="21"/>
          <ac:spMkLst>
            <pc:docMk/>
            <pc:sldMk cId="2460759583" sldId="1192"/>
            <ac:spMk id="9" creationId="{1BDB5A18-23C5-4977-BFC3-7D37B208835F}"/>
          </ac:spMkLst>
        </pc:spChg>
        <pc:spChg chg="del mod">
          <ac:chgData name="Yael Israel" userId="d191661e655daa3c" providerId="LiveId" clId="{8B44EF4F-8718-49D3-A3F1-609F06A0E23C}" dt="2021-02-01T07:01:26.176" v="1126" actId="478"/>
          <ac:spMkLst>
            <pc:docMk/>
            <pc:sldMk cId="2460759583" sldId="1192"/>
            <ac:spMk id="11" creationId="{00000000-0000-0000-0000-000000000000}"/>
          </ac:spMkLst>
        </pc:spChg>
        <pc:spChg chg="mod">
          <ac:chgData name="Yael Israel" userId="d191661e655daa3c" providerId="LiveId" clId="{8B44EF4F-8718-49D3-A3F1-609F06A0E23C}" dt="2021-02-08T21:02:22.513" v="2174" actId="122"/>
          <ac:spMkLst>
            <pc:docMk/>
            <pc:sldMk cId="2460759583" sldId="1192"/>
            <ac:spMk id="12" creationId="{00000000-0000-0000-0000-000000000000}"/>
          </ac:spMkLst>
        </pc:spChg>
        <pc:spChg chg="del mod">
          <ac:chgData name="Yael Israel" userId="d191661e655daa3c" providerId="LiveId" clId="{8B44EF4F-8718-49D3-A3F1-609F06A0E23C}" dt="2021-02-01T07:01:17.591" v="1124" actId="478"/>
          <ac:spMkLst>
            <pc:docMk/>
            <pc:sldMk cId="2460759583" sldId="1192"/>
            <ac:spMk id="13" creationId="{00000000-0000-0000-0000-000000000000}"/>
          </ac:spMkLst>
        </pc:spChg>
        <pc:picChg chg="add del mod">
          <ac:chgData name="Yael Israel" userId="d191661e655daa3c" providerId="LiveId" clId="{8B44EF4F-8718-49D3-A3F1-609F06A0E23C}" dt="2021-02-08T06:50:19.981" v="1367" actId="21"/>
          <ac:picMkLst>
            <pc:docMk/>
            <pc:sldMk cId="2460759583" sldId="1192"/>
            <ac:picMk id="7" creationId="{09BE8909-1F70-40D8-A2F3-42E0591498A0}"/>
          </ac:picMkLst>
        </pc:picChg>
      </pc:sldChg>
      <pc:sldChg chg="addSp delSp modSp mod modNotes">
        <pc:chgData name="Yael Israel" userId="d191661e655daa3c" providerId="LiveId" clId="{8B44EF4F-8718-49D3-A3F1-609F06A0E23C}" dt="2021-02-09T01:27:44.213" v="3576" actId="207"/>
        <pc:sldMkLst>
          <pc:docMk/>
          <pc:sldMk cId="2949361728" sldId="1193"/>
        </pc:sldMkLst>
        <pc:spChg chg="mod">
          <ac:chgData name="Yael Israel" userId="d191661e655daa3c" providerId="LiveId" clId="{8B44EF4F-8718-49D3-A3F1-609F06A0E23C}" dt="2021-02-09T01:27:44.213" v="3576" actId="207"/>
          <ac:spMkLst>
            <pc:docMk/>
            <pc:sldMk cId="2949361728" sldId="1193"/>
            <ac:spMk id="3" creationId="{FF682679-C309-4BEC-9AAD-E79898D1893E}"/>
          </ac:spMkLst>
        </pc:spChg>
        <pc:spChg chg="mod">
          <ac:chgData name="Yael Israel" userId="d191661e655daa3c" providerId="LiveId" clId="{8B44EF4F-8718-49D3-A3F1-609F06A0E23C}" dt="2021-02-01T05:45:56.980" v="226"/>
          <ac:spMkLst>
            <pc:docMk/>
            <pc:sldMk cId="2949361728" sldId="1193"/>
            <ac:spMk id="8" creationId="{00000000-0000-0000-0000-000000000000}"/>
          </ac:spMkLst>
        </pc:spChg>
        <pc:spChg chg="add mod">
          <ac:chgData name="Yael Israel" userId="d191661e655daa3c" providerId="LiveId" clId="{8B44EF4F-8718-49D3-A3F1-609F06A0E23C}" dt="2021-02-01T05:45:56.980" v="226"/>
          <ac:spMkLst>
            <pc:docMk/>
            <pc:sldMk cId="2949361728" sldId="1193"/>
            <ac:spMk id="9" creationId="{333B71E4-7831-425B-8606-23B2F46B6FEF}"/>
          </ac:spMkLst>
        </pc:spChg>
        <pc:spChg chg="del mod">
          <ac:chgData name="Yael Israel" userId="d191661e655daa3c" providerId="LiveId" clId="{8B44EF4F-8718-49D3-A3F1-609F06A0E23C}" dt="2021-02-08T06:49:44.266" v="1361" actId="21"/>
          <ac:spMkLst>
            <pc:docMk/>
            <pc:sldMk cId="2949361728" sldId="1193"/>
            <ac:spMk id="11" creationId="{00000000-0000-0000-0000-000000000000}"/>
          </ac:spMkLst>
        </pc:spChg>
        <pc:spChg chg="mod">
          <ac:chgData name="Yael Israel" userId="d191661e655daa3c" providerId="LiveId" clId="{8B44EF4F-8718-49D3-A3F1-609F06A0E23C}" dt="2021-02-08T21:06:12.709" v="2243" actId="14100"/>
          <ac:spMkLst>
            <pc:docMk/>
            <pc:sldMk cId="2949361728" sldId="1193"/>
            <ac:spMk id="12" creationId="{00000000-0000-0000-0000-000000000000}"/>
          </ac:spMkLst>
        </pc:spChg>
        <pc:spChg chg="mod">
          <ac:chgData name="Yael Israel" userId="d191661e655daa3c" providerId="LiveId" clId="{8B44EF4F-8718-49D3-A3F1-609F06A0E23C}" dt="2021-02-08T06:50:00.833" v="1364" actId="14100"/>
          <ac:spMkLst>
            <pc:docMk/>
            <pc:sldMk cId="2949361728" sldId="1193"/>
            <ac:spMk id="13" creationId="{00000000-0000-0000-0000-000000000000}"/>
          </ac:spMkLst>
        </pc:spChg>
        <pc:picChg chg="add del mod">
          <ac:chgData name="Yael Israel" userId="d191661e655daa3c" providerId="LiveId" clId="{8B44EF4F-8718-49D3-A3F1-609F06A0E23C}" dt="2021-02-08T06:49:35.095" v="1359" actId="21"/>
          <ac:picMkLst>
            <pc:docMk/>
            <pc:sldMk cId="2949361728" sldId="1193"/>
            <ac:picMk id="7" creationId="{A739C570-9E05-4F44-8460-D7ED0AD818A1}"/>
          </ac:picMkLst>
        </pc:picChg>
      </pc:sldChg>
      <pc:sldChg chg="delSp modSp add mod ord modNotes">
        <pc:chgData name="Yael Israel" userId="d191661e655daa3c" providerId="LiveId" clId="{8B44EF4F-8718-49D3-A3F1-609F06A0E23C}" dt="2021-02-01T07:01:48.898" v="1128" actId="478"/>
        <pc:sldMkLst>
          <pc:docMk/>
          <pc:sldMk cId="546865847" sldId="1194"/>
        </pc:sldMkLst>
        <pc:spChg chg="mod">
          <ac:chgData name="Yael Israel" userId="d191661e655daa3c" providerId="LiveId" clId="{8B44EF4F-8718-49D3-A3F1-609F06A0E23C}" dt="2021-02-01T05:45:56.980" v="226"/>
          <ac:spMkLst>
            <pc:docMk/>
            <pc:sldMk cId="546865847" sldId="1194"/>
            <ac:spMk id="2" creationId="{E633CE2B-E44B-47BC-8F87-C0B0DC82F2D1}"/>
          </ac:spMkLst>
        </pc:spChg>
        <pc:spChg chg="mod">
          <ac:chgData name="Yael Israel" userId="d191661e655daa3c" providerId="LiveId" clId="{8B44EF4F-8718-49D3-A3F1-609F06A0E23C}" dt="2021-02-01T05:45:56.980" v="226"/>
          <ac:spMkLst>
            <pc:docMk/>
            <pc:sldMk cId="546865847" sldId="1194"/>
            <ac:spMk id="4" creationId="{DFF36EE7-AE57-42F4-ACA9-A328C1F4EA02}"/>
          </ac:spMkLst>
        </pc:spChg>
        <pc:spChg chg="mod">
          <ac:chgData name="Yael Israel" userId="d191661e655daa3c" providerId="LiveId" clId="{8B44EF4F-8718-49D3-A3F1-609F06A0E23C}" dt="2021-02-01T05:45:56.980" v="226"/>
          <ac:spMkLst>
            <pc:docMk/>
            <pc:sldMk cId="546865847" sldId="1194"/>
            <ac:spMk id="14" creationId="{C862BC4D-BD7A-417E-A34A-59CE4D4A6AC8}"/>
          </ac:spMkLst>
        </pc:spChg>
        <pc:spChg chg="mod">
          <ac:chgData name="Yael Israel" userId="d191661e655daa3c" providerId="LiveId" clId="{8B44EF4F-8718-49D3-A3F1-609F06A0E23C}" dt="2021-02-01T05:45:56.980" v="226"/>
          <ac:spMkLst>
            <pc:docMk/>
            <pc:sldMk cId="546865847" sldId="1194"/>
            <ac:spMk id="15" creationId="{652937FB-CDE3-46B3-8481-AB5DB8C4BABA}"/>
          </ac:spMkLst>
        </pc:spChg>
        <pc:spChg chg="mod">
          <ac:chgData name="Yael Israel" userId="d191661e655daa3c" providerId="LiveId" clId="{8B44EF4F-8718-49D3-A3F1-609F06A0E23C}" dt="2021-02-01T05:45:56.980" v="226"/>
          <ac:spMkLst>
            <pc:docMk/>
            <pc:sldMk cId="546865847" sldId="1194"/>
            <ac:spMk id="18" creationId="{C2D4D387-A9F4-4F13-8197-7A47B629A7F5}"/>
          </ac:spMkLst>
        </pc:spChg>
        <pc:spChg chg="mod">
          <ac:chgData name="Yael Israel" userId="d191661e655daa3c" providerId="LiveId" clId="{8B44EF4F-8718-49D3-A3F1-609F06A0E23C}" dt="2021-02-01T05:45:56.980" v="226"/>
          <ac:spMkLst>
            <pc:docMk/>
            <pc:sldMk cId="546865847" sldId="1194"/>
            <ac:spMk id="26" creationId="{AC789257-A5D0-40DE-B3DF-32C69CE33BA4}"/>
          </ac:spMkLst>
        </pc:spChg>
        <pc:spChg chg="mod">
          <ac:chgData name="Yael Israel" userId="d191661e655daa3c" providerId="LiveId" clId="{8B44EF4F-8718-49D3-A3F1-609F06A0E23C}" dt="2021-02-01T05:45:56.980" v="226"/>
          <ac:spMkLst>
            <pc:docMk/>
            <pc:sldMk cId="546865847" sldId="1194"/>
            <ac:spMk id="44" creationId="{11457662-C1A5-4B93-8E30-88025E27C462}"/>
          </ac:spMkLst>
        </pc:spChg>
        <pc:picChg chg="del mod">
          <ac:chgData name="Yael Israel" userId="d191661e655daa3c" providerId="LiveId" clId="{8B44EF4F-8718-49D3-A3F1-609F06A0E23C}" dt="2021-02-01T07:01:48.898" v="1128" actId="478"/>
          <ac:picMkLst>
            <pc:docMk/>
            <pc:sldMk cId="546865847" sldId="1194"/>
            <ac:picMk id="12" creationId="{2F1B2D40-8897-4A85-BFC5-FC50ED38F70A}"/>
          </ac:picMkLst>
        </pc:picChg>
        <pc:picChg chg="mod">
          <ac:chgData name="Yael Israel" userId="d191661e655daa3c" providerId="LiveId" clId="{8B44EF4F-8718-49D3-A3F1-609F06A0E23C}" dt="2021-02-01T07:01:44.935" v="1127" actId="1076"/>
          <ac:picMkLst>
            <pc:docMk/>
            <pc:sldMk cId="546865847" sldId="1194"/>
            <ac:picMk id="16" creationId="{F2F614E0-736E-4295-AC97-9D4E7E0B5015}"/>
          </ac:picMkLst>
        </pc:picChg>
      </pc:sldChg>
      <pc:sldChg chg="add modNotes">
        <pc:chgData name="Yael Israel" userId="d191661e655daa3c" providerId="LiveId" clId="{8B44EF4F-8718-49D3-A3F1-609F06A0E23C}" dt="2021-02-08T20:41:29.940" v="1607" actId="6549"/>
        <pc:sldMkLst>
          <pc:docMk/>
          <pc:sldMk cId="280600412" sldId="1195"/>
        </pc:sldMkLst>
      </pc:sldChg>
      <pc:sldChg chg="add del">
        <pc:chgData name="Yael Israel" userId="d191661e655daa3c" providerId="LiveId" clId="{8B44EF4F-8718-49D3-A3F1-609F06A0E23C}" dt="2021-02-01T05:52:27.596" v="315" actId="2696"/>
        <pc:sldMkLst>
          <pc:docMk/>
          <pc:sldMk cId="295075338" sldId="1196"/>
        </pc:sldMkLst>
      </pc:sldChg>
      <pc:sldChg chg="add del">
        <pc:chgData name="Yael Israel" userId="d191661e655daa3c" providerId="LiveId" clId="{8B44EF4F-8718-49D3-A3F1-609F06A0E23C}" dt="2021-02-01T05:50:25.376" v="300" actId="2890"/>
        <pc:sldMkLst>
          <pc:docMk/>
          <pc:sldMk cId="3836637633" sldId="1196"/>
        </pc:sldMkLst>
      </pc:sldChg>
      <pc:sldChg chg="addSp delSp modSp add mod">
        <pc:chgData name="Yael Israel" userId="d191661e655daa3c" providerId="LiveId" clId="{8B44EF4F-8718-49D3-A3F1-609F06A0E23C}" dt="2021-02-01T05:51:32.796" v="310" actId="1076"/>
        <pc:sldMkLst>
          <pc:docMk/>
          <pc:sldMk cId="867544093" sldId="1197"/>
        </pc:sldMkLst>
        <pc:picChg chg="add mod">
          <ac:chgData name="Yael Israel" userId="d191661e655daa3c" providerId="LiveId" clId="{8B44EF4F-8718-49D3-A3F1-609F06A0E23C}" dt="2021-02-01T05:51:32.796" v="310" actId="1076"/>
          <ac:picMkLst>
            <pc:docMk/>
            <pc:sldMk cId="867544093" sldId="1197"/>
            <ac:picMk id="4" creationId="{358B59D4-F922-4DF6-8319-F111D0C5C030}"/>
          </ac:picMkLst>
        </pc:picChg>
        <pc:picChg chg="del">
          <ac:chgData name="Yael Israel" userId="d191661e655daa3c" providerId="LiveId" clId="{8B44EF4F-8718-49D3-A3F1-609F06A0E23C}" dt="2021-02-01T05:51:28.505" v="309" actId="478"/>
          <ac:picMkLst>
            <pc:docMk/>
            <pc:sldMk cId="867544093" sldId="1197"/>
            <ac:picMk id="8" creationId="{7BAD23DF-B506-43FB-A357-B6860D338A7D}"/>
          </ac:picMkLst>
        </pc:picChg>
      </pc:sldChg>
      <pc:sldChg chg="add del">
        <pc:chgData name="Yael Israel" userId="d191661e655daa3c" providerId="LiveId" clId="{8B44EF4F-8718-49D3-A3F1-609F06A0E23C}" dt="2021-02-08T06:40:33.454" v="1277" actId="2696"/>
        <pc:sldMkLst>
          <pc:docMk/>
          <pc:sldMk cId="1488988881" sldId="1198"/>
        </pc:sldMkLst>
      </pc:sldChg>
      <pc:sldChg chg="addSp modSp add">
        <pc:chgData name="Yael Israel" userId="d191661e655daa3c" providerId="LiveId" clId="{8B44EF4F-8718-49D3-A3F1-609F06A0E23C}" dt="2021-02-08T06:39:12.108" v="1269"/>
        <pc:sldMkLst>
          <pc:docMk/>
          <pc:sldMk cId="1079019091" sldId="1199"/>
        </pc:sldMkLst>
        <pc:spChg chg="add mod">
          <ac:chgData name="Yael Israel" userId="d191661e655daa3c" providerId="LiveId" clId="{8B44EF4F-8718-49D3-A3F1-609F06A0E23C}" dt="2021-02-08T06:39:12.108" v="1269"/>
          <ac:spMkLst>
            <pc:docMk/>
            <pc:sldMk cId="1079019091" sldId="1199"/>
            <ac:spMk id="5" creationId="{27200117-0F9A-4491-A31C-48D94F1B4A6C}"/>
          </ac:spMkLst>
        </pc:spChg>
      </pc:sldChg>
      <pc:sldChg chg="addSp modSp add mod modNotes">
        <pc:chgData name="Yael Israel" userId="d191661e655daa3c" providerId="LiveId" clId="{8B44EF4F-8718-49D3-A3F1-609F06A0E23C}" dt="2021-02-08T20:41:20.569" v="1606" actId="6549"/>
        <pc:sldMkLst>
          <pc:docMk/>
          <pc:sldMk cId="4008494867" sldId="1200"/>
        </pc:sldMkLst>
        <pc:spChg chg="add mod">
          <ac:chgData name="Yael Israel" userId="d191661e655daa3c" providerId="LiveId" clId="{8B44EF4F-8718-49D3-A3F1-609F06A0E23C}" dt="2021-02-08T06:38:53.730" v="1268"/>
          <ac:spMkLst>
            <pc:docMk/>
            <pc:sldMk cId="4008494867" sldId="1200"/>
            <ac:spMk id="5" creationId="{92590235-9C59-43CB-8EE8-F361FE4FB7EF}"/>
          </ac:spMkLst>
        </pc:spChg>
        <pc:spChg chg="mod">
          <ac:chgData name="Yael Israel" userId="d191661e655daa3c" providerId="LiveId" clId="{8B44EF4F-8718-49D3-A3F1-609F06A0E23C}" dt="2021-02-08T06:40:13.725" v="1275" actId="1076"/>
          <ac:spMkLst>
            <pc:docMk/>
            <pc:sldMk cId="4008494867" sldId="1200"/>
            <ac:spMk id="11" creationId="{7BD5588F-C1EF-4527-8B97-4EB1F27D9A5D}"/>
          </ac:spMkLst>
        </pc:spChg>
        <pc:picChg chg="mod ord">
          <ac:chgData name="Yael Israel" userId="d191661e655daa3c" providerId="LiveId" clId="{8B44EF4F-8718-49D3-A3F1-609F06A0E23C}" dt="2021-02-08T06:40:20.508" v="1276" actId="1076"/>
          <ac:picMkLst>
            <pc:docMk/>
            <pc:sldMk cId="4008494867" sldId="1200"/>
            <ac:picMk id="12" creationId="{A19ACBA5-4DBB-4FFA-B0D8-F3BE132EAA45}"/>
          </ac:picMkLst>
        </pc:picChg>
      </pc:sldChg>
      <pc:sldChg chg="addSp delSp modSp add del mod ord">
        <pc:chgData name="Yael Israel" userId="d191661e655daa3c" providerId="LiveId" clId="{8B44EF4F-8718-49D3-A3F1-609F06A0E23C}" dt="2021-02-01T06:08:15.303" v="567" actId="1076"/>
        <pc:sldMkLst>
          <pc:docMk/>
          <pc:sldMk cId="2297139736" sldId="1201"/>
        </pc:sldMkLst>
        <pc:spChg chg="add mod">
          <ac:chgData name="Yael Israel" userId="d191661e655daa3c" providerId="LiveId" clId="{8B44EF4F-8718-49D3-A3F1-609F06A0E23C}" dt="2021-02-01T06:08:15.303" v="567" actId="1076"/>
          <ac:spMkLst>
            <pc:docMk/>
            <pc:sldMk cId="2297139736" sldId="1201"/>
            <ac:spMk id="5" creationId="{010E6CC6-4851-41A2-86DA-06C8AA5B3C32}"/>
          </ac:spMkLst>
        </pc:spChg>
        <pc:spChg chg="mod">
          <ac:chgData name="Yael Israel" userId="d191661e655daa3c" providerId="LiveId" clId="{8B44EF4F-8718-49D3-A3F1-609F06A0E23C}" dt="2021-02-01T06:03:09.844" v="492" actId="948"/>
          <ac:spMkLst>
            <pc:docMk/>
            <pc:sldMk cId="2297139736" sldId="1201"/>
            <ac:spMk id="508" creationId="{00000000-0000-0000-0000-000000000000}"/>
          </ac:spMkLst>
        </pc:spChg>
        <pc:spChg chg="del">
          <ac:chgData name="Yael Israel" userId="d191661e655daa3c" providerId="LiveId" clId="{8B44EF4F-8718-49D3-A3F1-609F06A0E23C}" dt="2021-02-01T06:04:58.297" v="511" actId="478"/>
          <ac:spMkLst>
            <pc:docMk/>
            <pc:sldMk cId="2297139736" sldId="1201"/>
            <ac:spMk id="509" creationId="{00000000-0000-0000-0000-000000000000}"/>
          </ac:spMkLst>
        </pc:spChg>
      </pc:sldChg>
      <pc:sldChg chg="add">
        <pc:chgData name="Yael Israel" userId="d191661e655daa3c" providerId="LiveId" clId="{8B44EF4F-8718-49D3-A3F1-609F06A0E23C}" dt="2021-02-01T06:04:45.691" v="508" actId="2890"/>
        <pc:sldMkLst>
          <pc:docMk/>
          <pc:sldMk cId="240297993" sldId="1202"/>
        </pc:sldMkLst>
      </pc:sldChg>
      <pc:sldChg chg="addSp delSp modSp add mod ord">
        <pc:chgData name="Yael Israel" userId="d191661e655daa3c" providerId="LiveId" clId="{8B44EF4F-8718-49D3-A3F1-609F06A0E23C}" dt="2021-02-01T06:08:02.363" v="564" actId="255"/>
        <pc:sldMkLst>
          <pc:docMk/>
          <pc:sldMk cId="3314444809" sldId="1203"/>
        </pc:sldMkLst>
        <pc:spChg chg="del">
          <ac:chgData name="Yael Israel" userId="d191661e655daa3c" providerId="LiveId" clId="{8B44EF4F-8718-49D3-A3F1-609F06A0E23C}" dt="2021-02-01T06:06:29.634" v="518" actId="478"/>
          <ac:spMkLst>
            <pc:docMk/>
            <pc:sldMk cId="3314444809" sldId="1203"/>
            <ac:spMk id="5" creationId="{010E6CC6-4851-41A2-86DA-06C8AA5B3C32}"/>
          </ac:spMkLst>
        </pc:spChg>
        <pc:spChg chg="add mod">
          <ac:chgData name="Yael Israel" userId="d191661e655daa3c" providerId="LiveId" clId="{8B44EF4F-8718-49D3-A3F1-609F06A0E23C}" dt="2021-02-01T06:08:02.363" v="564" actId="255"/>
          <ac:spMkLst>
            <pc:docMk/>
            <pc:sldMk cId="3314444809" sldId="1203"/>
            <ac:spMk id="6" creationId="{76AE5E23-0D85-48E2-99B8-D51A6DD5B551}"/>
          </ac:spMkLst>
        </pc:spChg>
        <pc:spChg chg="mod">
          <ac:chgData name="Yael Israel" userId="d191661e655daa3c" providerId="LiveId" clId="{8B44EF4F-8718-49D3-A3F1-609F06A0E23C}" dt="2021-02-01T06:07:40.925" v="563" actId="14100"/>
          <ac:spMkLst>
            <pc:docMk/>
            <pc:sldMk cId="3314444809" sldId="1203"/>
            <ac:spMk id="508" creationId="{00000000-0000-0000-0000-000000000000}"/>
          </ac:spMkLst>
        </pc:spChg>
      </pc:sldChg>
      <pc:sldChg chg="addSp delSp modSp add mod ord">
        <pc:chgData name="Yael Israel" userId="d191661e655daa3c" providerId="LiveId" clId="{8B44EF4F-8718-49D3-A3F1-609F06A0E23C}" dt="2021-02-01T06:38:45.604" v="935" actId="1076"/>
        <pc:sldMkLst>
          <pc:docMk/>
          <pc:sldMk cId="1589923584" sldId="1204"/>
        </pc:sldMkLst>
        <pc:spChg chg="del">
          <ac:chgData name="Yael Israel" userId="d191661e655daa3c" providerId="LiveId" clId="{8B44EF4F-8718-49D3-A3F1-609F06A0E23C}" dt="2021-02-01T06:19:46.256" v="778" actId="478"/>
          <ac:spMkLst>
            <pc:docMk/>
            <pc:sldMk cId="1589923584" sldId="1204"/>
            <ac:spMk id="2" creationId="{41C812B2-B1A5-4266-B656-8E37EE14C76B}"/>
          </ac:spMkLst>
        </pc:spChg>
        <pc:spChg chg="mod">
          <ac:chgData name="Yael Israel" userId="d191661e655daa3c" providerId="LiveId" clId="{8B44EF4F-8718-49D3-A3F1-609F06A0E23C}" dt="2021-02-01T06:27:37.167" v="864" actId="255"/>
          <ac:spMkLst>
            <pc:docMk/>
            <pc:sldMk cId="1589923584" sldId="1204"/>
            <ac:spMk id="7" creationId="{ED3861DD-87E7-4C2D-A4F1-4E0BFA017AC0}"/>
          </ac:spMkLst>
        </pc:spChg>
        <pc:spChg chg="add mod">
          <ac:chgData name="Yael Israel" userId="d191661e655daa3c" providerId="LiveId" clId="{8B44EF4F-8718-49D3-A3F1-609F06A0E23C}" dt="2021-02-01T06:20:48.833" v="792" actId="20577"/>
          <ac:spMkLst>
            <pc:docMk/>
            <pc:sldMk cId="1589923584" sldId="1204"/>
            <ac:spMk id="8" creationId="{FD0F00AD-EBA7-44CD-9F4F-95DE064BB29D}"/>
          </ac:spMkLst>
        </pc:spChg>
        <pc:spChg chg="add mod">
          <ac:chgData name="Yael Israel" userId="d191661e655daa3c" providerId="LiveId" clId="{8B44EF4F-8718-49D3-A3F1-609F06A0E23C}" dt="2021-02-01T06:18:17.729" v="735"/>
          <ac:spMkLst>
            <pc:docMk/>
            <pc:sldMk cId="1589923584" sldId="1204"/>
            <ac:spMk id="9" creationId="{7FBB47EE-A71E-4162-9051-62B9A30CD624}"/>
          </ac:spMkLst>
        </pc:spChg>
        <pc:spChg chg="add del mod">
          <ac:chgData name="Yael Israel" userId="d191661e655daa3c" providerId="LiveId" clId="{8B44EF4F-8718-49D3-A3F1-609F06A0E23C}" dt="2021-02-01T06:19:20.633" v="776" actId="478"/>
          <ac:spMkLst>
            <pc:docMk/>
            <pc:sldMk cId="1589923584" sldId="1204"/>
            <ac:spMk id="10" creationId="{44EB2F65-FAB7-4862-B317-906CED4400D1}"/>
          </ac:spMkLst>
        </pc:spChg>
        <pc:spChg chg="add mod">
          <ac:chgData name="Yael Israel" userId="d191661e655daa3c" providerId="LiveId" clId="{8B44EF4F-8718-49D3-A3F1-609F06A0E23C}" dt="2021-02-01T06:18:49.895" v="739" actId="1076"/>
          <ac:spMkLst>
            <pc:docMk/>
            <pc:sldMk cId="1589923584" sldId="1204"/>
            <ac:spMk id="11" creationId="{AA1E7922-EAD4-4A46-B0CF-AA5C0E8CB59F}"/>
          </ac:spMkLst>
        </pc:spChg>
        <pc:spChg chg="add mod">
          <ac:chgData name="Yael Israel" userId="d191661e655daa3c" providerId="LiveId" clId="{8B44EF4F-8718-49D3-A3F1-609F06A0E23C}" dt="2021-02-01T06:38:45.604" v="935" actId="1076"/>
          <ac:spMkLst>
            <pc:docMk/>
            <pc:sldMk cId="1589923584" sldId="1204"/>
            <ac:spMk id="13" creationId="{5727E10C-3461-46CF-8E45-415593A71BE2}"/>
          </ac:spMkLst>
        </pc:spChg>
        <pc:graphicFrameChg chg="add mod">
          <ac:chgData name="Yael Israel" userId="d191661e655daa3c" providerId="LiveId" clId="{8B44EF4F-8718-49D3-A3F1-609F06A0E23C}" dt="2021-02-01T06:19:31.362" v="777" actId="1076"/>
          <ac:graphicFrameMkLst>
            <pc:docMk/>
            <pc:sldMk cId="1589923584" sldId="1204"/>
            <ac:graphicFrameMk id="12" creationId="{DB4C2BCB-2923-40AE-86AE-F308125E325D}"/>
          </ac:graphicFrameMkLst>
        </pc:graphicFrameChg>
        <pc:picChg chg="del">
          <ac:chgData name="Yael Israel" userId="d191661e655daa3c" providerId="LiveId" clId="{8B44EF4F-8718-49D3-A3F1-609F06A0E23C}" dt="2021-02-01T06:18:01.804" v="733" actId="478"/>
          <ac:picMkLst>
            <pc:docMk/>
            <pc:sldMk cId="1589923584" sldId="1204"/>
            <ac:picMk id="6" creationId="{00000000-0000-0000-0000-000000000000}"/>
          </ac:picMkLst>
        </pc:picChg>
      </pc:sldChg>
      <pc:sldChg chg="addSp delSp modSp add del mod modClrScheme chgLayout">
        <pc:chgData name="Yael Israel" userId="d191661e655daa3c" providerId="LiveId" clId="{8B44EF4F-8718-49D3-A3F1-609F06A0E23C}" dt="2021-02-01T06:28:07.508" v="865" actId="2696"/>
        <pc:sldMkLst>
          <pc:docMk/>
          <pc:sldMk cId="1401764908" sldId="1205"/>
        </pc:sldMkLst>
        <pc:spChg chg="add del mod">
          <ac:chgData name="Yael Israel" userId="d191661e655daa3c" providerId="LiveId" clId="{8B44EF4F-8718-49D3-A3F1-609F06A0E23C}" dt="2021-02-01T06:21:55.784" v="800" actId="26606"/>
          <ac:spMkLst>
            <pc:docMk/>
            <pc:sldMk cId="1401764908" sldId="1205"/>
            <ac:spMk id="3" creationId="{B2E6E8ED-FE7E-400E-9022-2EB16628BBBD}"/>
          </ac:spMkLst>
        </pc:spChg>
        <pc:spChg chg="add mod">
          <ac:chgData name="Yael Israel" userId="d191661e655daa3c" providerId="LiveId" clId="{8B44EF4F-8718-49D3-A3F1-609F06A0E23C}" dt="2021-02-01T06:24:11.723" v="833" actId="20577"/>
          <ac:spMkLst>
            <pc:docMk/>
            <pc:sldMk cId="1401764908" sldId="1205"/>
            <ac:spMk id="77" creationId="{CEB8D796-E57B-4529-8559-EDB67E28B100}"/>
          </ac:spMkLst>
        </pc:spChg>
        <pc:spChg chg="add mod">
          <ac:chgData name="Yael Israel" userId="d191661e655daa3c" providerId="LiveId" clId="{8B44EF4F-8718-49D3-A3F1-609F06A0E23C}" dt="2021-02-01T06:24:45.211" v="837" actId="14100"/>
          <ac:spMkLst>
            <pc:docMk/>
            <pc:sldMk cId="1401764908" sldId="1205"/>
            <ac:spMk id="79" creationId="{E4EBFB41-D1FF-4BE8-B96F-41AD83A28ABD}"/>
          </ac:spMkLst>
        </pc:spChg>
        <pc:spChg chg="add mod">
          <ac:chgData name="Yael Israel" userId="d191661e655daa3c" providerId="LiveId" clId="{8B44EF4F-8718-49D3-A3F1-609F06A0E23C}" dt="2021-02-01T06:23:34.670" v="817" actId="14100"/>
          <ac:spMkLst>
            <pc:docMk/>
            <pc:sldMk cId="1401764908" sldId="1205"/>
            <ac:spMk id="81" creationId="{0F018B32-17A1-43CA-8A6B-78D6EBC45543}"/>
          </ac:spMkLst>
        </pc:spChg>
        <pc:spChg chg="mod modVis">
          <ac:chgData name="Yael Israel" userId="d191661e655daa3c" providerId="LiveId" clId="{8B44EF4F-8718-49D3-A3F1-609F06A0E23C}" dt="2021-02-01T06:21:55.784" v="800" actId="26606"/>
          <ac:spMkLst>
            <pc:docMk/>
            <pc:sldMk cId="1401764908" sldId="1205"/>
            <ac:spMk id="520" creationId="{00000000-0000-0000-0000-000000000000}"/>
          </ac:spMkLst>
        </pc:spChg>
        <pc:spChg chg="del">
          <ac:chgData name="Yael Israel" userId="d191661e655daa3c" providerId="LiveId" clId="{8B44EF4F-8718-49D3-A3F1-609F06A0E23C}" dt="2021-02-01T06:21:46.523" v="799" actId="478"/>
          <ac:spMkLst>
            <pc:docMk/>
            <pc:sldMk cId="1401764908" sldId="1205"/>
            <ac:spMk id="521" creationId="{00000000-0000-0000-0000-000000000000}"/>
          </ac:spMkLst>
        </pc:spChg>
        <pc:graphicFrameChg chg="add mod">
          <ac:chgData name="Yael Israel" userId="d191661e655daa3c" providerId="LiveId" clId="{8B44EF4F-8718-49D3-A3F1-609F06A0E23C}" dt="2021-02-01T06:26:22.645" v="861" actId="1076"/>
          <ac:graphicFrameMkLst>
            <pc:docMk/>
            <pc:sldMk cId="1401764908" sldId="1205"/>
            <ac:graphicFrameMk id="9" creationId="{820F74FD-8140-4160-9205-DCCA879204E8}"/>
          </ac:graphicFrameMkLst>
        </pc:graphicFrameChg>
      </pc:sldChg>
      <pc:sldChg chg="addSp delSp modSp add mod ord">
        <pc:chgData name="Yael Israel" userId="d191661e655daa3c" providerId="LiveId" clId="{8B44EF4F-8718-49D3-A3F1-609F06A0E23C}" dt="2021-02-08T06:38:11.006" v="1267" actId="207"/>
        <pc:sldMkLst>
          <pc:docMk/>
          <pc:sldMk cId="2969823250" sldId="1205"/>
        </pc:sldMkLst>
        <pc:spChg chg="mod">
          <ac:chgData name="Yael Israel" userId="d191661e655daa3c" providerId="LiveId" clId="{8B44EF4F-8718-49D3-A3F1-609F06A0E23C}" dt="2021-02-08T06:38:11.006" v="1267" actId="207"/>
          <ac:spMkLst>
            <pc:docMk/>
            <pc:sldMk cId="2969823250" sldId="1205"/>
            <ac:spMk id="7" creationId="{ED3861DD-87E7-4C2D-A4F1-4E0BFA017AC0}"/>
          </ac:spMkLst>
        </pc:spChg>
        <pc:spChg chg="del">
          <ac:chgData name="Yael Israel" userId="d191661e655daa3c" providerId="LiveId" clId="{8B44EF4F-8718-49D3-A3F1-609F06A0E23C}" dt="2021-02-01T06:28:34.872" v="870" actId="478"/>
          <ac:spMkLst>
            <pc:docMk/>
            <pc:sldMk cId="2969823250" sldId="1205"/>
            <ac:spMk id="13" creationId="{5727E10C-3461-46CF-8E45-415593A71BE2}"/>
          </ac:spMkLst>
        </pc:spChg>
        <pc:spChg chg="add del mod">
          <ac:chgData name="Yael Israel" userId="d191661e655daa3c" providerId="LiveId" clId="{8B44EF4F-8718-49D3-A3F1-609F06A0E23C}" dt="2021-02-08T06:37:22.387" v="1262" actId="14826"/>
          <ac:spMkLst>
            <pc:docMk/>
            <pc:sldMk cId="2969823250" sldId="1205"/>
            <ac:spMk id="14" creationId="{CEDF1393-3CC2-4999-9ADD-B51C41CDDA91}"/>
          </ac:spMkLst>
        </pc:spChg>
        <pc:graphicFrameChg chg="add mod">
          <ac:chgData name="Yael Israel" userId="d191661e655daa3c" providerId="LiveId" clId="{8B44EF4F-8718-49D3-A3F1-609F06A0E23C}" dt="2021-02-01T06:36:19.810" v="922" actId="1076"/>
          <ac:graphicFrameMkLst>
            <pc:docMk/>
            <pc:sldMk cId="2969823250" sldId="1205"/>
            <ac:graphicFrameMk id="9" creationId="{5F5378AD-7E7A-4A48-AC31-1C86977FEBF9}"/>
          </ac:graphicFrameMkLst>
        </pc:graphicFrameChg>
        <pc:graphicFrameChg chg="del">
          <ac:chgData name="Yael Israel" userId="d191661e655daa3c" providerId="LiveId" clId="{8B44EF4F-8718-49D3-A3F1-609F06A0E23C}" dt="2021-02-01T06:28:22.491" v="867" actId="478"/>
          <ac:graphicFrameMkLst>
            <pc:docMk/>
            <pc:sldMk cId="2969823250" sldId="1205"/>
            <ac:graphicFrameMk id="12" creationId="{DB4C2BCB-2923-40AE-86AE-F308125E325D}"/>
          </ac:graphicFrameMkLst>
        </pc:graphicFrameChg>
        <pc:picChg chg="add mod ord">
          <ac:chgData name="Yael Israel" userId="d191661e655daa3c" providerId="LiveId" clId="{8B44EF4F-8718-49D3-A3F1-609F06A0E23C}" dt="2021-02-08T06:37:48.681" v="1266" actId="1076"/>
          <ac:picMkLst>
            <pc:docMk/>
            <pc:sldMk cId="2969823250" sldId="1205"/>
            <ac:picMk id="10" creationId="{3568E595-086A-4D84-AA13-16F89347326A}"/>
          </ac:picMkLst>
        </pc:picChg>
      </pc:sldChg>
      <pc:sldChg chg="addSp delSp modSp add del mod modClrScheme chgLayout">
        <pc:chgData name="Yael Israel" userId="d191661e655daa3c" providerId="LiveId" clId="{8B44EF4F-8718-49D3-A3F1-609F06A0E23C}" dt="2021-02-01T06:21:36.868" v="797" actId="2696"/>
        <pc:sldMkLst>
          <pc:docMk/>
          <pc:sldMk cId="3480678610" sldId="1205"/>
        </pc:sldMkLst>
        <pc:spChg chg="add del mod">
          <ac:chgData name="Yael Israel" userId="d191661e655daa3c" providerId="LiveId" clId="{8B44EF4F-8718-49D3-A3F1-609F06A0E23C}" dt="2021-02-01T06:21:23.661" v="796" actId="26606"/>
          <ac:spMkLst>
            <pc:docMk/>
            <pc:sldMk cId="3480678610" sldId="1205"/>
            <ac:spMk id="3" creationId="{3CE75C0B-AEF0-443A-BF10-091F5C578C6C}"/>
          </ac:spMkLst>
        </pc:spChg>
        <pc:spChg chg="add del mod">
          <ac:chgData name="Yael Israel" userId="d191661e655daa3c" providerId="LiveId" clId="{8B44EF4F-8718-49D3-A3F1-609F06A0E23C}" dt="2021-02-01T06:21:23.661" v="796" actId="26606"/>
          <ac:spMkLst>
            <pc:docMk/>
            <pc:sldMk cId="3480678610" sldId="1205"/>
            <ac:spMk id="77" creationId="{60B5459B-5698-41DD-BF0C-FF8C17603BE2}"/>
          </ac:spMkLst>
        </pc:spChg>
        <pc:spChg chg="add del mod">
          <ac:chgData name="Yael Israel" userId="d191661e655daa3c" providerId="LiveId" clId="{8B44EF4F-8718-49D3-A3F1-609F06A0E23C}" dt="2021-02-01T06:21:23.661" v="796" actId="26606"/>
          <ac:spMkLst>
            <pc:docMk/>
            <pc:sldMk cId="3480678610" sldId="1205"/>
            <ac:spMk id="79" creationId="{183D76F6-1503-4031-A4DD-FF3D7C78B98F}"/>
          </ac:spMkLst>
        </pc:spChg>
        <pc:spChg chg="add del mod">
          <ac:chgData name="Yael Israel" userId="d191661e655daa3c" providerId="LiveId" clId="{8B44EF4F-8718-49D3-A3F1-609F06A0E23C}" dt="2021-02-01T06:21:23.661" v="796" actId="26606"/>
          <ac:spMkLst>
            <pc:docMk/>
            <pc:sldMk cId="3480678610" sldId="1205"/>
            <ac:spMk id="81" creationId="{0446793E-7A9B-4B1F-88F1-7B4E4995DF67}"/>
          </ac:spMkLst>
        </pc:spChg>
        <pc:spChg chg="mod modVis">
          <ac:chgData name="Yael Israel" userId="d191661e655daa3c" providerId="LiveId" clId="{8B44EF4F-8718-49D3-A3F1-609F06A0E23C}" dt="2021-02-01T06:21:23.661" v="796" actId="26606"/>
          <ac:spMkLst>
            <pc:docMk/>
            <pc:sldMk cId="3480678610" sldId="1205"/>
            <ac:spMk id="520" creationId="{00000000-0000-0000-0000-000000000000}"/>
          </ac:spMkLst>
        </pc:spChg>
        <pc:spChg chg="del">
          <ac:chgData name="Yael Israel" userId="d191661e655daa3c" providerId="LiveId" clId="{8B44EF4F-8718-49D3-A3F1-609F06A0E23C}" dt="2021-02-01T06:21:10.653" v="794" actId="478"/>
          <ac:spMkLst>
            <pc:docMk/>
            <pc:sldMk cId="3480678610" sldId="1205"/>
            <ac:spMk id="521" creationId="{00000000-0000-0000-0000-000000000000}"/>
          </ac:spMkLst>
        </pc:spChg>
      </pc:sldChg>
      <pc:sldChg chg="delSp modSp add mod ord">
        <pc:chgData name="Yael Israel" userId="d191661e655daa3c" providerId="LiveId" clId="{8B44EF4F-8718-49D3-A3F1-609F06A0E23C}" dt="2021-02-01T06:51:28.872" v="1049" actId="1076"/>
        <pc:sldMkLst>
          <pc:docMk/>
          <pc:sldMk cId="2200006000" sldId="1206"/>
        </pc:sldMkLst>
        <pc:spChg chg="del mod">
          <ac:chgData name="Yael Israel" userId="d191661e655daa3c" providerId="LiveId" clId="{8B44EF4F-8718-49D3-A3F1-609F06A0E23C}" dt="2021-02-01T06:48:04.912" v="1028" actId="478"/>
          <ac:spMkLst>
            <pc:docMk/>
            <pc:sldMk cId="2200006000" sldId="1206"/>
            <ac:spMk id="6" creationId="{76AE5E23-0D85-48E2-99B8-D51A6DD5B551}"/>
          </ac:spMkLst>
        </pc:spChg>
        <pc:spChg chg="mod">
          <ac:chgData name="Yael Israel" userId="d191661e655daa3c" providerId="LiveId" clId="{8B44EF4F-8718-49D3-A3F1-609F06A0E23C}" dt="2021-02-01T06:51:28.872" v="1049" actId="1076"/>
          <ac:spMkLst>
            <pc:docMk/>
            <pc:sldMk cId="2200006000" sldId="1206"/>
            <ac:spMk id="508" creationId="{00000000-0000-0000-0000-000000000000}"/>
          </ac:spMkLst>
        </pc:spChg>
      </pc:sldChg>
      <pc:sldChg chg="addSp delSp modSp add mod ord">
        <pc:chgData name="Yael Israel" userId="d191661e655daa3c" providerId="LiveId" clId="{8B44EF4F-8718-49D3-A3F1-609F06A0E23C}" dt="2021-02-01T06:54:27.904" v="1069" actId="478"/>
        <pc:sldMkLst>
          <pc:docMk/>
          <pc:sldMk cId="3249723433" sldId="1207"/>
        </pc:sldMkLst>
        <pc:spChg chg="del mod">
          <ac:chgData name="Yael Israel" userId="d191661e655daa3c" providerId="LiveId" clId="{8B44EF4F-8718-49D3-A3F1-609F06A0E23C}" dt="2021-02-01T06:54:27.904" v="1069" actId="478"/>
          <ac:spMkLst>
            <pc:docMk/>
            <pc:sldMk cId="3249723433" sldId="1207"/>
            <ac:spMk id="2" creationId="{41C812B2-B1A5-4266-B656-8E37EE14C76B}"/>
          </ac:spMkLst>
        </pc:spChg>
        <pc:spChg chg="mod">
          <ac:chgData name="Yael Israel" userId="d191661e655daa3c" providerId="LiveId" clId="{8B44EF4F-8718-49D3-A3F1-609F06A0E23C}" dt="2021-02-01T06:54:18.630" v="1068" actId="207"/>
          <ac:spMkLst>
            <pc:docMk/>
            <pc:sldMk cId="3249723433" sldId="1207"/>
            <ac:spMk id="7" creationId="{ED3861DD-87E7-4C2D-A4F1-4E0BFA017AC0}"/>
          </ac:spMkLst>
        </pc:spChg>
        <pc:spChg chg="add mod">
          <ac:chgData name="Yael Israel" userId="d191661e655daa3c" providerId="LiveId" clId="{8B44EF4F-8718-49D3-A3F1-609F06A0E23C}" dt="2021-02-01T06:52:52.436" v="1053" actId="478"/>
          <ac:spMkLst>
            <pc:docMk/>
            <pc:sldMk cId="3249723433" sldId="1207"/>
            <ac:spMk id="8" creationId="{FF93FBA9-4349-4ECF-B6DE-09F3642A5FA9}"/>
          </ac:spMkLst>
        </pc:spChg>
        <pc:picChg chg="del">
          <ac:chgData name="Yael Israel" userId="d191661e655daa3c" providerId="LiveId" clId="{8B44EF4F-8718-49D3-A3F1-609F06A0E23C}" dt="2021-02-01T06:52:52.436" v="1053" actId="478"/>
          <ac:picMkLst>
            <pc:docMk/>
            <pc:sldMk cId="3249723433" sldId="1207"/>
            <ac:picMk id="6" creationId="{00000000-0000-0000-0000-000000000000}"/>
          </ac:picMkLst>
        </pc:picChg>
        <pc:picChg chg="add mod">
          <ac:chgData name="Yael Israel" userId="d191661e655daa3c" providerId="LiveId" clId="{8B44EF4F-8718-49D3-A3F1-609F06A0E23C}" dt="2021-02-01T06:53:07.264" v="1055" actId="1076"/>
          <ac:picMkLst>
            <pc:docMk/>
            <pc:sldMk cId="3249723433" sldId="1207"/>
            <ac:picMk id="9" creationId="{E4365914-C1A6-49B4-84DD-BA55E029D3DB}"/>
          </ac:picMkLst>
        </pc:picChg>
      </pc:sldChg>
      <pc:sldChg chg="addSp delSp modSp add mod">
        <pc:chgData name="Yael Israel" userId="d191661e655daa3c" providerId="LiveId" clId="{8B44EF4F-8718-49D3-A3F1-609F06A0E23C}" dt="2021-02-01T07:10:18.216" v="1215" actId="1076"/>
        <pc:sldMkLst>
          <pc:docMk/>
          <pc:sldMk cId="85284623" sldId="1208"/>
        </pc:sldMkLst>
        <pc:spChg chg="add mod">
          <ac:chgData name="Yael Israel" userId="d191661e655daa3c" providerId="LiveId" clId="{8B44EF4F-8718-49D3-A3F1-609F06A0E23C}" dt="2021-02-01T07:09:33.489" v="1209" actId="478"/>
          <ac:spMkLst>
            <pc:docMk/>
            <pc:sldMk cId="85284623" sldId="1208"/>
            <ac:spMk id="2" creationId="{6CA96A49-F5FA-4885-A9E5-23F67E1BC6CC}"/>
          </ac:spMkLst>
        </pc:spChg>
        <pc:spChg chg="add mod">
          <ac:chgData name="Yael Israel" userId="d191661e655daa3c" providerId="LiveId" clId="{8B44EF4F-8718-49D3-A3F1-609F06A0E23C}" dt="2021-02-01T07:09:38.546" v="1210" actId="478"/>
          <ac:spMkLst>
            <pc:docMk/>
            <pc:sldMk cId="85284623" sldId="1208"/>
            <ac:spMk id="4" creationId="{8A2CDC3C-6D4E-4BEB-92BD-09E2A751C188}"/>
          </ac:spMkLst>
        </pc:spChg>
        <pc:spChg chg="del">
          <ac:chgData name="Yael Israel" userId="d191661e655daa3c" providerId="LiveId" clId="{8B44EF4F-8718-49D3-A3F1-609F06A0E23C}" dt="2021-02-01T07:09:33.489" v="1209" actId="478"/>
          <ac:spMkLst>
            <pc:docMk/>
            <pc:sldMk cId="85284623" sldId="1208"/>
            <ac:spMk id="15362" creationId="{00000000-0000-0000-0000-000000000000}"/>
          </ac:spMkLst>
        </pc:spChg>
        <pc:spChg chg="del">
          <ac:chgData name="Yael Israel" userId="d191661e655daa3c" providerId="LiveId" clId="{8B44EF4F-8718-49D3-A3F1-609F06A0E23C}" dt="2021-02-01T07:09:38.546" v="1210" actId="478"/>
          <ac:spMkLst>
            <pc:docMk/>
            <pc:sldMk cId="85284623" sldId="1208"/>
            <ac:spMk id="15364" creationId="{00000000-0000-0000-0000-000000000000}"/>
          </ac:spMkLst>
        </pc:spChg>
        <pc:spChg chg="del">
          <ac:chgData name="Yael Israel" userId="d191661e655daa3c" providerId="LiveId" clId="{8B44EF4F-8718-49D3-A3F1-609F06A0E23C}" dt="2021-02-01T07:09:33.489" v="1209" actId="478"/>
          <ac:spMkLst>
            <pc:docMk/>
            <pc:sldMk cId="85284623" sldId="1208"/>
            <ac:spMk id="15374" creationId="{00000000-0000-0000-0000-000000000000}"/>
          </ac:spMkLst>
        </pc:spChg>
        <pc:grpChg chg="del">
          <ac:chgData name="Yael Israel" userId="d191661e655daa3c" providerId="LiveId" clId="{8B44EF4F-8718-49D3-A3F1-609F06A0E23C}" dt="2021-02-01T07:09:33.489" v="1209" actId="478"/>
          <ac:grpSpMkLst>
            <pc:docMk/>
            <pc:sldMk cId="85284623" sldId="1208"/>
            <ac:grpSpMk id="15365" creationId="{00000000-0000-0000-0000-000000000000}"/>
          </ac:grpSpMkLst>
        </pc:grpChg>
        <pc:grpChg chg="del">
          <ac:chgData name="Yael Israel" userId="d191661e655daa3c" providerId="LiveId" clId="{8B44EF4F-8718-49D3-A3F1-609F06A0E23C}" dt="2021-02-01T07:09:33.489" v="1209" actId="478"/>
          <ac:grpSpMkLst>
            <pc:docMk/>
            <pc:sldMk cId="85284623" sldId="1208"/>
            <ac:grpSpMk id="15366" creationId="{00000000-0000-0000-0000-000000000000}"/>
          </ac:grpSpMkLst>
        </pc:grpChg>
        <pc:grpChg chg="del">
          <ac:chgData name="Yael Israel" userId="d191661e655daa3c" providerId="LiveId" clId="{8B44EF4F-8718-49D3-A3F1-609F06A0E23C}" dt="2021-02-01T07:09:33.489" v="1209" actId="478"/>
          <ac:grpSpMkLst>
            <pc:docMk/>
            <pc:sldMk cId="85284623" sldId="1208"/>
            <ac:grpSpMk id="15367" creationId="{00000000-0000-0000-0000-000000000000}"/>
          </ac:grpSpMkLst>
        </pc:grpChg>
        <pc:grpChg chg="del">
          <ac:chgData name="Yael Israel" userId="d191661e655daa3c" providerId="LiveId" clId="{8B44EF4F-8718-49D3-A3F1-609F06A0E23C}" dt="2021-02-01T07:09:33.489" v="1209" actId="478"/>
          <ac:grpSpMkLst>
            <pc:docMk/>
            <pc:sldMk cId="85284623" sldId="1208"/>
            <ac:grpSpMk id="15368" creationId="{00000000-0000-0000-0000-000000000000}"/>
          </ac:grpSpMkLst>
        </pc:grpChg>
        <pc:grpChg chg="del">
          <ac:chgData name="Yael Israel" userId="d191661e655daa3c" providerId="LiveId" clId="{8B44EF4F-8718-49D3-A3F1-609F06A0E23C}" dt="2021-02-01T07:09:33.489" v="1209" actId="478"/>
          <ac:grpSpMkLst>
            <pc:docMk/>
            <pc:sldMk cId="85284623" sldId="1208"/>
            <ac:grpSpMk id="15369" creationId="{00000000-0000-0000-0000-000000000000}"/>
          </ac:grpSpMkLst>
        </pc:grpChg>
        <pc:grpChg chg="del">
          <ac:chgData name="Yael Israel" userId="d191661e655daa3c" providerId="LiveId" clId="{8B44EF4F-8718-49D3-A3F1-609F06A0E23C}" dt="2021-02-01T07:09:33.489" v="1209" actId="478"/>
          <ac:grpSpMkLst>
            <pc:docMk/>
            <pc:sldMk cId="85284623" sldId="1208"/>
            <ac:grpSpMk id="15370" creationId="{00000000-0000-0000-0000-000000000000}"/>
          </ac:grpSpMkLst>
        </pc:grpChg>
        <pc:grpChg chg="del">
          <ac:chgData name="Yael Israel" userId="d191661e655daa3c" providerId="LiveId" clId="{8B44EF4F-8718-49D3-A3F1-609F06A0E23C}" dt="2021-02-01T07:09:33.489" v="1209" actId="478"/>
          <ac:grpSpMkLst>
            <pc:docMk/>
            <pc:sldMk cId="85284623" sldId="1208"/>
            <ac:grpSpMk id="15371" creationId="{00000000-0000-0000-0000-000000000000}"/>
          </ac:grpSpMkLst>
        </pc:grpChg>
        <pc:grpChg chg="del">
          <ac:chgData name="Yael Israel" userId="d191661e655daa3c" providerId="LiveId" clId="{8B44EF4F-8718-49D3-A3F1-609F06A0E23C}" dt="2021-02-01T07:09:33.489" v="1209" actId="478"/>
          <ac:grpSpMkLst>
            <pc:docMk/>
            <pc:sldMk cId="85284623" sldId="1208"/>
            <ac:grpSpMk id="15372" creationId="{00000000-0000-0000-0000-000000000000}"/>
          </ac:grpSpMkLst>
        </pc:grpChg>
        <pc:grpChg chg="del">
          <ac:chgData name="Yael Israel" userId="d191661e655daa3c" providerId="LiveId" clId="{8B44EF4F-8718-49D3-A3F1-609F06A0E23C}" dt="2021-02-01T07:09:33.489" v="1209" actId="478"/>
          <ac:grpSpMkLst>
            <pc:docMk/>
            <pc:sldMk cId="85284623" sldId="1208"/>
            <ac:grpSpMk id="15373" creationId="{00000000-0000-0000-0000-000000000000}"/>
          </ac:grpSpMkLst>
        </pc:grpChg>
        <pc:graphicFrameChg chg="add mod">
          <ac:chgData name="Yael Israel" userId="d191661e655daa3c" providerId="LiveId" clId="{8B44EF4F-8718-49D3-A3F1-609F06A0E23C}" dt="2021-02-01T07:10:18.216" v="1215" actId="1076"/>
          <ac:graphicFrameMkLst>
            <pc:docMk/>
            <pc:sldMk cId="85284623" sldId="1208"/>
            <ac:graphicFrameMk id="39" creationId="{C527FF26-78A7-4039-A2D7-CEC3B2042632}"/>
          </ac:graphicFrameMkLst>
        </pc:graphicFrameChg>
      </pc:sldChg>
      <pc:sldChg chg="addSp delSp modSp add mod">
        <pc:chgData name="Yael Israel" userId="d191661e655daa3c" providerId="LiveId" clId="{8B44EF4F-8718-49D3-A3F1-609F06A0E23C}" dt="2021-02-01T07:10:41.363" v="1219" actId="14100"/>
        <pc:sldMkLst>
          <pc:docMk/>
          <pc:sldMk cId="510471223" sldId="1209"/>
        </pc:sldMkLst>
        <pc:spChg chg="del">
          <ac:chgData name="Yael Israel" userId="d191661e655daa3c" providerId="LiveId" clId="{8B44EF4F-8718-49D3-A3F1-609F06A0E23C}" dt="2021-02-01T07:09:55.559" v="1212" actId="478"/>
          <ac:spMkLst>
            <pc:docMk/>
            <pc:sldMk cId="510471223" sldId="1209"/>
            <ac:spMk id="4" creationId="{8A2CDC3C-6D4E-4BEB-92BD-09E2A751C188}"/>
          </ac:spMkLst>
        </pc:spChg>
        <pc:graphicFrameChg chg="add mod">
          <ac:chgData name="Yael Israel" userId="d191661e655daa3c" providerId="LiveId" clId="{8B44EF4F-8718-49D3-A3F1-609F06A0E23C}" dt="2021-02-01T07:10:41.363" v="1219" actId="14100"/>
          <ac:graphicFrameMkLst>
            <pc:docMk/>
            <pc:sldMk cId="510471223" sldId="1209"/>
            <ac:graphicFrameMk id="8" creationId="{1193E790-AC36-4548-ABCB-A9CE67F9FA33}"/>
          </ac:graphicFrameMkLst>
        </pc:graphicFrameChg>
      </pc:sldChg>
      <pc:sldChg chg="add del">
        <pc:chgData name="Yael Israel" userId="d191661e655daa3c" providerId="LiveId" clId="{8B44EF4F-8718-49D3-A3F1-609F06A0E23C}" dt="2021-02-01T07:12:59.787" v="1226"/>
        <pc:sldMkLst>
          <pc:docMk/>
          <pc:sldMk cId="1018869981" sldId="1210"/>
        </pc:sldMkLst>
      </pc:sldChg>
      <pc:sldChg chg="modSp add mod ord">
        <pc:chgData name="Yael Israel" userId="d191661e655daa3c" providerId="LiveId" clId="{8B44EF4F-8718-49D3-A3F1-609F06A0E23C}" dt="2021-02-08T20:55:06.220" v="1876"/>
        <pc:sldMkLst>
          <pc:docMk/>
          <pc:sldMk cId="3252381779" sldId="1210"/>
        </pc:sldMkLst>
        <pc:spChg chg="mod">
          <ac:chgData name="Yael Israel" userId="d191661e655daa3c" providerId="LiveId" clId="{8B44EF4F-8718-49D3-A3F1-609F06A0E23C}" dt="2021-02-08T20:54:29.937" v="1855" actId="20577"/>
          <ac:spMkLst>
            <pc:docMk/>
            <pc:sldMk cId="3252381779" sldId="1210"/>
            <ac:spMk id="5" creationId="{C0CA4A65-0235-4CB2-B09E-4E2D8F223034}"/>
          </ac:spMkLst>
        </pc:spChg>
        <pc:spChg chg="mod">
          <ac:chgData name="Yael Israel" userId="d191661e655daa3c" providerId="LiveId" clId="{8B44EF4F-8718-49D3-A3F1-609F06A0E23C}" dt="2021-02-08T20:54:47.958" v="1871" actId="20577"/>
          <ac:spMkLst>
            <pc:docMk/>
            <pc:sldMk cId="3252381779" sldId="1210"/>
            <ac:spMk id="8" creationId="{17DE5458-0766-49A5-8982-EF9557A6BB94}"/>
          </ac:spMkLst>
        </pc:spChg>
      </pc:sldChg>
      <pc:sldChg chg="addSp delSp modSp add del mod">
        <pc:chgData name="Yael Israel" userId="d191661e655daa3c" providerId="LiveId" clId="{8B44EF4F-8718-49D3-A3F1-609F06A0E23C}" dt="2021-02-08T07:31:08.608" v="1531" actId="2696"/>
        <pc:sldMkLst>
          <pc:docMk/>
          <pc:sldMk cId="3848060471" sldId="1210"/>
        </pc:sldMkLst>
        <pc:spChg chg="add del mod">
          <ac:chgData name="Yael Israel" userId="d191661e655daa3c" providerId="LiveId" clId="{8B44EF4F-8718-49D3-A3F1-609F06A0E23C}" dt="2021-02-08T06:56:31.794" v="1380" actId="21"/>
          <ac:spMkLst>
            <pc:docMk/>
            <pc:sldMk cId="3848060471" sldId="1210"/>
            <ac:spMk id="4" creationId="{D549808E-0A7A-46F5-830B-2693A78AA31A}"/>
          </ac:spMkLst>
        </pc:spChg>
        <pc:spChg chg="del">
          <ac:chgData name="Yael Israel" userId="d191661e655daa3c" providerId="LiveId" clId="{8B44EF4F-8718-49D3-A3F1-609F06A0E23C}" dt="2021-02-08T06:56:28.053" v="1379" actId="21"/>
          <ac:spMkLst>
            <pc:docMk/>
            <pc:sldMk cId="3848060471" sldId="1210"/>
            <ac:spMk id="5" creationId="{00000000-0000-0000-0000-000000000000}"/>
          </ac:spMkLst>
        </pc:spChg>
        <pc:spChg chg="mod">
          <ac:chgData name="Yael Israel" userId="d191661e655daa3c" providerId="LiveId" clId="{8B44EF4F-8718-49D3-A3F1-609F06A0E23C}" dt="2021-02-08T07:01:34.741" v="1403" actId="207"/>
          <ac:spMkLst>
            <pc:docMk/>
            <pc:sldMk cId="3848060471" sldId="1210"/>
            <ac:spMk id="12" creationId="{00000000-0000-0000-0000-000000000000}"/>
          </ac:spMkLst>
        </pc:spChg>
        <pc:graphicFrameChg chg="add del mod">
          <ac:chgData name="Yael Israel" userId="d191661e655daa3c" providerId="LiveId" clId="{8B44EF4F-8718-49D3-A3F1-609F06A0E23C}" dt="2021-02-08T06:56:42.709" v="1382" actId="21"/>
          <ac:graphicFrameMkLst>
            <pc:docMk/>
            <pc:sldMk cId="3848060471" sldId="1210"/>
            <ac:graphicFrameMk id="2" creationId="{8D119741-622B-4D2B-B2B6-E448BD4A010A}"/>
          </ac:graphicFrameMkLst>
        </pc:graphicFrameChg>
        <pc:graphicFrameChg chg="add mod modGraphic">
          <ac:chgData name="Yael Israel" userId="d191661e655daa3c" providerId="LiveId" clId="{8B44EF4F-8718-49D3-A3F1-609F06A0E23C}" dt="2021-02-08T07:29:23.159" v="1528" actId="1076"/>
          <ac:graphicFrameMkLst>
            <pc:docMk/>
            <pc:sldMk cId="3848060471" sldId="1210"/>
            <ac:graphicFrameMk id="8" creationId="{2A8070DF-C9E2-4F58-A26C-20DA5EECB724}"/>
          </ac:graphicFrameMkLst>
        </pc:graphicFrameChg>
      </pc:sldChg>
      <pc:sldChg chg="add del">
        <pc:chgData name="Yael Israel" userId="d191661e655daa3c" providerId="LiveId" clId="{8B44EF4F-8718-49D3-A3F1-609F06A0E23C}" dt="2021-02-08T20:53:56.962" v="1839" actId="2890"/>
        <pc:sldMkLst>
          <pc:docMk/>
          <pc:sldMk cId="4275986250" sldId="1210"/>
        </pc:sldMkLst>
      </pc:sldChg>
      <pc:sldChg chg="delSp modSp add mod ord">
        <pc:chgData name="Yael Israel" userId="d191661e655daa3c" providerId="LiveId" clId="{8B44EF4F-8718-49D3-A3F1-609F06A0E23C}" dt="2021-02-08T21:24:38.991" v="3573" actId="20577"/>
        <pc:sldMkLst>
          <pc:docMk/>
          <pc:sldMk cId="679237380" sldId="1211"/>
        </pc:sldMkLst>
        <pc:spChg chg="mod">
          <ac:chgData name="Yael Israel" userId="d191661e655daa3c" providerId="LiveId" clId="{8B44EF4F-8718-49D3-A3F1-609F06A0E23C}" dt="2021-02-08T21:17:11.960" v="3030" actId="1076"/>
          <ac:spMkLst>
            <pc:docMk/>
            <pc:sldMk cId="679237380" sldId="1211"/>
            <ac:spMk id="2" creationId="{00000000-0000-0000-0000-000000000000}"/>
          </ac:spMkLst>
        </pc:spChg>
        <pc:spChg chg="mod">
          <ac:chgData name="Yael Israel" userId="d191661e655daa3c" providerId="LiveId" clId="{8B44EF4F-8718-49D3-A3F1-609F06A0E23C}" dt="2021-02-08T21:24:38.991" v="3573" actId="20577"/>
          <ac:spMkLst>
            <pc:docMk/>
            <pc:sldMk cId="679237380" sldId="1211"/>
            <ac:spMk id="3" creationId="{00000000-0000-0000-0000-000000000000}"/>
          </ac:spMkLst>
        </pc:spChg>
        <pc:picChg chg="del">
          <ac:chgData name="Yael Israel" userId="d191661e655daa3c" providerId="LiveId" clId="{8B44EF4F-8718-49D3-A3F1-609F06A0E23C}" dt="2021-02-08T21:23:39.663" v="3514" actId="478"/>
          <ac:picMkLst>
            <pc:docMk/>
            <pc:sldMk cId="679237380" sldId="1211"/>
            <ac:picMk id="5" creationId="{4FED586E-0D7B-49C8-B9B2-6ED22A960E21}"/>
          </ac:picMkLst>
        </pc:picChg>
      </pc:sldChg>
      <pc:sldChg chg="addSp delSp modSp add del mod">
        <pc:chgData name="Yael Israel" userId="d191661e655daa3c" providerId="LiveId" clId="{8B44EF4F-8718-49D3-A3F1-609F06A0E23C}" dt="2021-02-08T20:34:48.061" v="1544" actId="47"/>
        <pc:sldMkLst>
          <pc:docMk/>
          <pc:sldMk cId="791291536" sldId="1211"/>
        </pc:sldMkLst>
        <pc:spChg chg="add mod">
          <ac:chgData name="Yael Israel" userId="d191661e655daa3c" providerId="LiveId" clId="{8B44EF4F-8718-49D3-A3F1-609F06A0E23C}" dt="2021-02-08T07:06:18.659" v="1410"/>
          <ac:spMkLst>
            <pc:docMk/>
            <pc:sldMk cId="791291536" sldId="1211"/>
            <ac:spMk id="32" creationId="{03EBF41E-45CB-4747-B78C-58941CA4D492}"/>
          </ac:spMkLst>
        </pc:spChg>
        <pc:graphicFrameChg chg="add del mod modGraphic">
          <ac:chgData name="Yael Israel" userId="d191661e655daa3c" providerId="LiveId" clId="{8B44EF4F-8718-49D3-A3F1-609F06A0E23C}" dt="2021-02-08T07:10:11.306" v="1424" actId="21"/>
          <ac:graphicFrameMkLst>
            <pc:docMk/>
            <pc:sldMk cId="791291536" sldId="1211"/>
            <ac:graphicFrameMk id="2" creationId="{B5EB8EA0-7F04-4568-818E-B8A3E2BBCEEB}"/>
          </ac:graphicFrameMkLst>
        </pc:graphicFrameChg>
        <pc:graphicFrameChg chg="add mod modGraphic">
          <ac:chgData name="Yael Israel" userId="d191661e655daa3c" providerId="LiveId" clId="{8B44EF4F-8718-49D3-A3F1-609F06A0E23C}" dt="2021-02-08T07:30:58.495" v="1530" actId="1076"/>
          <ac:graphicFrameMkLst>
            <pc:docMk/>
            <pc:sldMk cId="791291536" sldId="1211"/>
            <ac:graphicFrameMk id="3" creationId="{022F6E3A-CB77-4AB6-B07D-CB0B5DD2C8CF}"/>
          </ac:graphicFrameMkLst>
        </pc:graphicFrameChg>
        <pc:graphicFrameChg chg="del">
          <ac:chgData name="Yael Israel" userId="d191661e655daa3c" providerId="LiveId" clId="{8B44EF4F-8718-49D3-A3F1-609F06A0E23C}" dt="2021-02-08T07:05:22.342" v="1407" actId="21"/>
          <ac:graphicFrameMkLst>
            <pc:docMk/>
            <pc:sldMk cId="791291536" sldId="1211"/>
            <ac:graphicFrameMk id="8" creationId="{2A8070DF-C9E2-4F58-A26C-20DA5EECB724}"/>
          </ac:graphicFrameMkLst>
        </pc:graphicFrameChg>
        <pc:graphicFrameChg chg="add del mod">
          <ac:chgData name="Yael Israel" userId="d191661e655daa3c" providerId="LiveId" clId="{8B44EF4F-8718-49D3-A3F1-609F06A0E23C}" dt="2021-02-08T07:05:42.942" v="1409" actId="21"/>
          <ac:graphicFrameMkLst>
            <pc:docMk/>
            <pc:sldMk cId="791291536" sldId="1211"/>
            <ac:graphicFrameMk id="9" creationId="{A44D4BDA-57D3-4015-B878-07B4664DB59A}"/>
          </ac:graphicFrameMkLst>
        </pc:graphicFrameChg>
        <pc:picChg chg="add mod">
          <ac:chgData name="Yael Israel" userId="d191661e655daa3c" providerId="LiveId" clId="{8B44EF4F-8718-49D3-A3F1-609F06A0E23C}" dt="2021-02-08T07:06:18.659" v="1410"/>
          <ac:picMkLst>
            <pc:docMk/>
            <pc:sldMk cId="791291536" sldId="1211"/>
            <ac:picMk id="3073" creationId="{9DD874D8-0ED2-49E2-AC71-40EE8AF7043F}"/>
          </ac:picMkLst>
        </pc:picChg>
        <pc:picChg chg="add mod">
          <ac:chgData name="Yael Israel" userId="d191661e655daa3c" providerId="LiveId" clId="{8B44EF4F-8718-49D3-A3F1-609F06A0E23C}" dt="2021-02-08T07:06:18.659" v="1410"/>
          <ac:picMkLst>
            <pc:docMk/>
            <pc:sldMk cId="791291536" sldId="1211"/>
            <ac:picMk id="3074" creationId="{CA33CB99-5B4A-4BDF-A1DD-3069A6AABAE1}"/>
          </ac:picMkLst>
        </pc:picChg>
        <pc:picChg chg="add mod">
          <ac:chgData name="Yael Israel" userId="d191661e655daa3c" providerId="LiveId" clId="{8B44EF4F-8718-49D3-A3F1-609F06A0E23C}" dt="2021-02-08T07:06:18.659" v="1410"/>
          <ac:picMkLst>
            <pc:docMk/>
            <pc:sldMk cId="791291536" sldId="1211"/>
            <ac:picMk id="3075" creationId="{38641B57-013F-44BB-BE1A-B4D3F9D1A28F}"/>
          </ac:picMkLst>
        </pc:picChg>
        <pc:picChg chg="add mod">
          <ac:chgData name="Yael Israel" userId="d191661e655daa3c" providerId="LiveId" clId="{8B44EF4F-8718-49D3-A3F1-609F06A0E23C}" dt="2021-02-08T07:06:18.659" v="1410"/>
          <ac:picMkLst>
            <pc:docMk/>
            <pc:sldMk cId="791291536" sldId="1211"/>
            <ac:picMk id="3076" creationId="{DED93FD4-F31D-4619-BC28-82872360C42B}"/>
          </ac:picMkLst>
        </pc:picChg>
        <pc:picChg chg="add mod">
          <ac:chgData name="Yael Israel" userId="d191661e655daa3c" providerId="LiveId" clId="{8B44EF4F-8718-49D3-A3F1-609F06A0E23C}" dt="2021-02-08T07:06:18.659" v="1410"/>
          <ac:picMkLst>
            <pc:docMk/>
            <pc:sldMk cId="791291536" sldId="1211"/>
            <ac:picMk id="3077" creationId="{7A94D483-37B7-44EC-B22D-EE038038F05E}"/>
          </ac:picMkLst>
        </pc:picChg>
        <pc:picChg chg="add mod">
          <ac:chgData name="Yael Israel" userId="d191661e655daa3c" providerId="LiveId" clId="{8B44EF4F-8718-49D3-A3F1-609F06A0E23C}" dt="2021-02-08T07:06:18.659" v="1410"/>
          <ac:picMkLst>
            <pc:docMk/>
            <pc:sldMk cId="791291536" sldId="1211"/>
            <ac:picMk id="3078" creationId="{59EEC474-872E-4875-8900-C1C7EBD36791}"/>
          </ac:picMkLst>
        </pc:picChg>
        <pc:picChg chg="add mod">
          <ac:chgData name="Yael Israel" userId="d191661e655daa3c" providerId="LiveId" clId="{8B44EF4F-8718-49D3-A3F1-609F06A0E23C}" dt="2021-02-08T07:06:18.659" v="1410"/>
          <ac:picMkLst>
            <pc:docMk/>
            <pc:sldMk cId="791291536" sldId="1211"/>
            <ac:picMk id="3079" creationId="{C94385F6-6A92-47C0-BB62-0AD6EBF0F376}"/>
          </ac:picMkLst>
        </pc:picChg>
        <pc:picChg chg="add mod">
          <ac:chgData name="Yael Israel" userId="d191661e655daa3c" providerId="LiveId" clId="{8B44EF4F-8718-49D3-A3F1-609F06A0E23C}" dt="2021-02-08T07:06:18.659" v="1410"/>
          <ac:picMkLst>
            <pc:docMk/>
            <pc:sldMk cId="791291536" sldId="1211"/>
            <ac:picMk id="3080" creationId="{85BB0C11-BD9B-4663-99A4-B286019526CE}"/>
          </ac:picMkLst>
        </pc:picChg>
        <pc:picChg chg="add mod">
          <ac:chgData name="Yael Israel" userId="d191661e655daa3c" providerId="LiveId" clId="{8B44EF4F-8718-49D3-A3F1-609F06A0E23C}" dt="2021-02-08T07:06:18.659" v="1410"/>
          <ac:picMkLst>
            <pc:docMk/>
            <pc:sldMk cId="791291536" sldId="1211"/>
            <ac:picMk id="3081" creationId="{81D8E6EC-6F46-407B-9AA0-398C8ABADAE6}"/>
          </ac:picMkLst>
        </pc:picChg>
        <pc:picChg chg="add mod">
          <ac:chgData name="Yael Israel" userId="d191661e655daa3c" providerId="LiveId" clId="{8B44EF4F-8718-49D3-A3F1-609F06A0E23C}" dt="2021-02-08T07:06:18.659" v="1410"/>
          <ac:picMkLst>
            <pc:docMk/>
            <pc:sldMk cId="791291536" sldId="1211"/>
            <ac:picMk id="3082" creationId="{D00F083A-DBEB-44B9-8A13-EA88EEAF55BA}"/>
          </ac:picMkLst>
        </pc:picChg>
        <pc:picChg chg="add mod">
          <ac:chgData name="Yael Israel" userId="d191661e655daa3c" providerId="LiveId" clId="{8B44EF4F-8718-49D3-A3F1-609F06A0E23C}" dt="2021-02-08T07:06:18.659" v="1410"/>
          <ac:picMkLst>
            <pc:docMk/>
            <pc:sldMk cId="791291536" sldId="1211"/>
            <ac:picMk id="3083" creationId="{5B29185C-36D7-4EF4-90E4-484F184E7A47}"/>
          </ac:picMkLst>
        </pc:picChg>
        <pc:picChg chg="add mod">
          <ac:chgData name="Yael Israel" userId="d191661e655daa3c" providerId="LiveId" clId="{8B44EF4F-8718-49D3-A3F1-609F06A0E23C}" dt="2021-02-08T07:06:18.659" v="1410"/>
          <ac:picMkLst>
            <pc:docMk/>
            <pc:sldMk cId="791291536" sldId="1211"/>
            <ac:picMk id="3084" creationId="{03D4D7F8-79C6-4A5C-ADDF-4AE42B606935}"/>
          </ac:picMkLst>
        </pc:picChg>
        <pc:picChg chg="add mod">
          <ac:chgData name="Yael Israel" userId="d191661e655daa3c" providerId="LiveId" clId="{8B44EF4F-8718-49D3-A3F1-609F06A0E23C}" dt="2021-02-08T07:06:18.659" v="1410"/>
          <ac:picMkLst>
            <pc:docMk/>
            <pc:sldMk cId="791291536" sldId="1211"/>
            <ac:picMk id="3085" creationId="{86F53299-C0BF-4A59-98F6-50DB13CB11B0}"/>
          </ac:picMkLst>
        </pc:picChg>
        <pc:picChg chg="add mod">
          <ac:chgData name="Yael Israel" userId="d191661e655daa3c" providerId="LiveId" clId="{8B44EF4F-8718-49D3-A3F1-609F06A0E23C}" dt="2021-02-08T07:06:18.659" v="1410"/>
          <ac:picMkLst>
            <pc:docMk/>
            <pc:sldMk cId="791291536" sldId="1211"/>
            <ac:picMk id="3086" creationId="{486F18B7-1753-4D46-8971-6F9CE93BA36F}"/>
          </ac:picMkLst>
        </pc:picChg>
        <pc:picChg chg="add mod">
          <ac:chgData name="Yael Israel" userId="d191661e655daa3c" providerId="LiveId" clId="{8B44EF4F-8718-49D3-A3F1-609F06A0E23C}" dt="2021-02-08T07:06:18.659" v="1410"/>
          <ac:picMkLst>
            <pc:docMk/>
            <pc:sldMk cId="791291536" sldId="1211"/>
            <ac:picMk id="3088" creationId="{191C354C-AAA4-4CE5-8514-EEA51CFDA099}"/>
          </ac:picMkLst>
        </pc:picChg>
        <pc:picChg chg="add mod">
          <ac:chgData name="Yael Israel" userId="d191661e655daa3c" providerId="LiveId" clId="{8B44EF4F-8718-49D3-A3F1-609F06A0E23C}" dt="2021-02-08T07:06:18.659" v="1410"/>
          <ac:picMkLst>
            <pc:docMk/>
            <pc:sldMk cId="791291536" sldId="1211"/>
            <ac:picMk id="3089" creationId="{81D0731C-021C-417C-8A46-0B4077658BCE}"/>
          </ac:picMkLst>
        </pc:picChg>
        <pc:picChg chg="add mod">
          <ac:chgData name="Yael Israel" userId="d191661e655daa3c" providerId="LiveId" clId="{8B44EF4F-8718-49D3-A3F1-609F06A0E23C}" dt="2021-02-08T07:06:18.659" v="1410"/>
          <ac:picMkLst>
            <pc:docMk/>
            <pc:sldMk cId="791291536" sldId="1211"/>
            <ac:picMk id="3090" creationId="{5CA4A343-8FB0-4FF1-8578-FA6F203B7AFD}"/>
          </ac:picMkLst>
        </pc:picChg>
        <pc:picChg chg="add mod">
          <ac:chgData name="Yael Israel" userId="d191661e655daa3c" providerId="LiveId" clId="{8B44EF4F-8718-49D3-A3F1-609F06A0E23C}" dt="2021-02-08T07:06:18.659" v="1410"/>
          <ac:picMkLst>
            <pc:docMk/>
            <pc:sldMk cId="791291536" sldId="1211"/>
            <ac:picMk id="3091" creationId="{96D1FAFE-7AF4-4504-9139-A2747EFC4BE4}"/>
          </ac:picMkLst>
        </pc:picChg>
        <pc:picChg chg="add mod">
          <ac:chgData name="Yael Israel" userId="d191661e655daa3c" providerId="LiveId" clId="{8B44EF4F-8718-49D3-A3F1-609F06A0E23C}" dt="2021-02-08T07:06:18.659" v="1410"/>
          <ac:picMkLst>
            <pc:docMk/>
            <pc:sldMk cId="791291536" sldId="1211"/>
            <ac:picMk id="3092" creationId="{1C25AA37-82B8-48CD-9575-47B0D221789F}"/>
          </ac:picMkLst>
        </pc:picChg>
        <pc:picChg chg="add mod">
          <ac:chgData name="Yael Israel" userId="d191661e655daa3c" providerId="LiveId" clId="{8B44EF4F-8718-49D3-A3F1-609F06A0E23C}" dt="2021-02-08T07:06:18.659" v="1410"/>
          <ac:picMkLst>
            <pc:docMk/>
            <pc:sldMk cId="791291536" sldId="1211"/>
            <ac:picMk id="3093" creationId="{830032E0-698B-422C-99BF-5648C39FBDE0}"/>
          </ac:picMkLst>
        </pc:picChg>
        <pc:picChg chg="add mod">
          <ac:chgData name="Yael Israel" userId="d191661e655daa3c" providerId="LiveId" clId="{8B44EF4F-8718-49D3-A3F1-609F06A0E23C}" dt="2021-02-08T07:06:18.659" v="1410"/>
          <ac:picMkLst>
            <pc:docMk/>
            <pc:sldMk cId="791291536" sldId="1211"/>
            <ac:picMk id="3094" creationId="{8DD445F3-8741-4291-A503-DA4CFAAAD12B}"/>
          </ac:picMkLst>
        </pc:picChg>
        <pc:picChg chg="add mod">
          <ac:chgData name="Yael Israel" userId="d191661e655daa3c" providerId="LiveId" clId="{8B44EF4F-8718-49D3-A3F1-609F06A0E23C}" dt="2021-02-08T07:06:18.659" v="1410"/>
          <ac:picMkLst>
            <pc:docMk/>
            <pc:sldMk cId="791291536" sldId="1211"/>
            <ac:picMk id="3095" creationId="{B598DA14-2350-490B-9817-F1FF8D7E96E7}"/>
          </ac:picMkLst>
        </pc:picChg>
        <pc:picChg chg="add mod">
          <ac:chgData name="Yael Israel" userId="d191661e655daa3c" providerId="LiveId" clId="{8B44EF4F-8718-49D3-A3F1-609F06A0E23C}" dt="2021-02-08T07:06:18.659" v="1410"/>
          <ac:picMkLst>
            <pc:docMk/>
            <pc:sldMk cId="791291536" sldId="1211"/>
            <ac:picMk id="3096" creationId="{8FEA4248-FF57-4F01-843D-0A20D0870DB2}"/>
          </ac:picMkLst>
        </pc:picChg>
        <pc:picChg chg="add mod">
          <ac:chgData name="Yael Israel" userId="d191661e655daa3c" providerId="LiveId" clId="{8B44EF4F-8718-49D3-A3F1-609F06A0E23C}" dt="2021-02-08T07:06:18.659" v="1410"/>
          <ac:picMkLst>
            <pc:docMk/>
            <pc:sldMk cId="791291536" sldId="1211"/>
            <ac:picMk id="3097" creationId="{2AE9A936-AEDB-4C43-A83D-762E49C19516}"/>
          </ac:picMkLst>
        </pc:picChg>
        <pc:picChg chg="add mod">
          <ac:chgData name="Yael Israel" userId="d191661e655daa3c" providerId="LiveId" clId="{8B44EF4F-8718-49D3-A3F1-609F06A0E23C}" dt="2021-02-08T07:06:18.659" v="1410"/>
          <ac:picMkLst>
            <pc:docMk/>
            <pc:sldMk cId="791291536" sldId="1211"/>
            <ac:picMk id="3098" creationId="{B632AE7C-DB1B-461E-9F4B-D87137838AA9}"/>
          </ac:picMkLst>
        </pc:picChg>
        <pc:picChg chg="add mod">
          <ac:chgData name="Yael Israel" userId="d191661e655daa3c" providerId="LiveId" clId="{8B44EF4F-8718-49D3-A3F1-609F06A0E23C}" dt="2021-02-08T07:06:18.659" v="1410"/>
          <ac:picMkLst>
            <pc:docMk/>
            <pc:sldMk cId="791291536" sldId="1211"/>
            <ac:picMk id="3099" creationId="{335AEEDD-27F1-4CFA-A5BB-4D9E6DD4C30F}"/>
          </ac:picMkLst>
        </pc:picChg>
        <pc:picChg chg="add mod">
          <ac:chgData name="Yael Israel" userId="d191661e655daa3c" providerId="LiveId" clId="{8B44EF4F-8718-49D3-A3F1-609F06A0E23C}" dt="2021-02-08T07:06:18.659" v="1410"/>
          <ac:picMkLst>
            <pc:docMk/>
            <pc:sldMk cId="791291536" sldId="1211"/>
            <ac:picMk id="3100" creationId="{FC1F16D6-95B8-40F4-99BD-5206C09C8D97}"/>
          </ac:picMkLst>
        </pc:picChg>
        <pc:picChg chg="add mod">
          <ac:chgData name="Yael Israel" userId="d191661e655daa3c" providerId="LiveId" clId="{8B44EF4F-8718-49D3-A3F1-609F06A0E23C}" dt="2021-02-08T07:06:18.659" v="1410"/>
          <ac:picMkLst>
            <pc:docMk/>
            <pc:sldMk cId="791291536" sldId="1211"/>
            <ac:picMk id="3101" creationId="{8350CDE5-B3AE-44C0-85F3-4B0183B5C3C3}"/>
          </ac:picMkLst>
        </pc:picChg>
        <pc:picChg chg="add mod">
          <ac:chgData name="Yael Israel" userId="d191661e655daa3c" providerId="LiveId" clId="{8B44EF4F-8718-49D3-A3F1-609F06A0E23C}" dt="2021-02-08T07:06:18.659" v="1410"/>
          <ac:picMkLst>
            <pc:docMk/>
            <pc:sldMk cId="791291536" sldId="1211"/>
            <ac:picMk id="3102" creationId="{A5BBE427-0E02-4E77-AFBA-5669160AB2AA}"/>
          </ac:picMkLst>
        </pc:picChg>
        <pc:picChg chg="add mod">
          <ac:chgData name="Yael Israel" userId="d191661e655daa3c" providerId="LiveId" clId="{8B44EF4F-8718-49D3-A3F1-609F06A0E23C}" dt="2021-02-08T07:06:18.659" v="1410"/>
          <ac:picMkLst>
            <pc:docMk/>
            <pc:sldMk cId="791291536" sldId="1211"/>
            <ac:picMk id="3103" creationId="{95B92655-0216-48D2-8076-38C57838C7F1}"/>
          </ac:picMkLst>
        </pc:picChg>
        <pc:picChg chg="add mod">
          <ac:chgData name="Yael Israel" userId="d191661e655daa3c" providerId="LiveId" clId="{8B44EF4F-8718-49D3-A3F1-609F06A0E23C}" dt="2021-02-08T07:06:18.659" v="1410"/>
          <ac:picMkLst>
            <pc:docMk/>
            <pc:sldMk cId="791291536" sldId="1211"/>
            <ac:picMk id="3104" creationId="{617D73D0-5798-4609-B497-4A8CE18E537D}"/>
          </ac:picMkLst>
        </pc:picChg>
        <pc:picChg chg="add mod">
          <ac:chgData name="Yael Israel" userId="d191661e655daa3c" providerId="LiveId" clId="{8B44EF4F-8718-49D3-A3F1-609F06A0E23C}" dt="2021-02-08T07:06:18.659" v="1410"/>
          <ac:picMkLst>
            <pc:docMk/>
            <pc:sldMk cId="791291536" sldId="1211"/>
            <ac:picMk id="3105" creationId="{398309B2-777F-467E-926C-6032ACE2E3E0}"/>
          </ac:picMkLst>
        </pc:picChg>
        <pc:picChg chg="add mod">
          <ac:chgData name="Yael Israel" userId="d191661e655daa3c" providerId="LiveId" clId="{8B44EF4F-8718-49D3-A3F1-609F06A0E23C}" dt="2021-02-08T07:06:18.659" v="1410"/>
          <ac:picMkLst>
            <pc:docMk/>
            <pc:sldMk cId="791291536" sldId="1211"/>
            <ac:picMk id="3106" creationId="{F6A8ACC3-2D83-41AF-89C9-25D18DB7107F}"/>
          </ac:picMkLst>
        </pc:picChg>
        <pc:picChg chg="add mod">
          <ac:chgData name="Yael Israel" userId="d191661e655daa3c" providerId="LiveId" clId="{8B44EF4F-8718-49D3-A3F1-609F06A0E23C}" dt="2021-02-08T07:06:18.659" v="1410"/>
          <ac:picMkLst>
            <pc:docMk/>
            <pc:sldMk cId="791291536" sldId="1211"/>
            <ac:picMk id="3107" creationId="{ED8CC6B3-6DB1-4EEB-A04B-827B8252652E}"/>
          </ac:picMkLst>
        </pc:picChg>
        <pc:picChg chg="add mod">
          <ac:chgData name="Yael Israel" userId="d191661e655daa3c" providerId="LiveId" clId="{8B44EF4F-8718-49D3-A3F1-609F06A0E23C}" dt="2021-02-08T07:06:18.659" v="1410"/>
          <ac:picMkLst>
            <pc:docMk/>
            <pc:sldMk cId="791291536" sldId="1211"/>
            <ac:picMk id="3108" creationId="{D40F94C4-F006-466F-AF27-38A8C349D263}"/>
          </ac:picMkLst>
        </pc:picChg>
        <pc:picChg chg="add mod">
          <ac:chgData name="Yael Israel" userId="d191661e655daa3c" providerId="LiveId" clId="{8B44EF4F-8718-49D3-A3F1-609F06A0E23C}" dt="2021-02-08T07:06:18.659" v="1410"/>
          <ac:picMkLst>
            <pc:docMk/>
            <pc:sldMk cId="791291536" sldId="1211"/>
            <ac:picMk id="3109" creationId="{0E957EAF-D840-4D96-8A0E-C4991618E2DE}"/>
          </ac:picMkLst>
        </pc:picChg>
        <pc:picChg chg="add mod">
          <ac:chgData name="Yael Israel" userId="d191661e655daa3c" providerId="LiveId" clId="{8B44EF4F-8718-49D3-A3F1-609F06A0E23C}" dt="2021-02-08T07:06:18.659" v="1410"/>
          <ac:picMkLst>
            <pc:docMk/>
            <pc:sldMk cId="791291536" sldId="1211"/>
            <ac:picMk id="3110" creationId="{55E1B6EC-632B-422D-A633-193AE8D13EEF}"/>
          </ac:picMkLst>
        </pc:picChg>
        <pc:picChg chg="add mod">
          <ac:chgData name="Yael Israel" userId="d191661e655daa3c" providerId="LiveId" clId="{8B44EF4F-8718-49D3-A3F1-609F06A0E23C}" dt="2021-02-08T07:06:18.659" v="1410"/>
          <ac:picMkLst>
            <pc:docMk/>
            <pc:sldMk cId="791291536" sldId="1211"/>
            <ac:picMk id="3111" creationId="{D9C2B1FA-0B59-429B-AA9A-C21F6DEBB503}"/>
          </ac:picMkLst>
        </pc:picChg>
      </pc:sldChg>
      <pc:sldChg chg="add del">
        <pc:chgData name="Yael Israel" userId="d191661e655daa3c" providerId="LiveId" clId="{8B44EF4F-8718-49D3-A3F1-609F06A0E23C}" dt="2021-02-08T21:10:04.940" v="2252" actId="2890"/>
        <pc:sldMkLst>
          <pc:docMk/>
          <pc:sldMk cId="1251688663" sldId="1211"/>
        </pc:sldMkLst>
      </pc:sldChg>
      <pc:sldChg chg="modSp add del mod">
        <pc:chgData name="Yael Israel" userId="d191661e655daa3c" providerId="LiveId" clId="{8B44EF4F-8718-49D3-A3F1-609F06A0E23C}" dt="2021-02-08T20:34:49.158" v="1545" actId="47"/>
        <pc:sldMkLst>
          <pc:docMk/>
          <pc:sldMk cId="829881651" sldId="1212"/>
        </pc:sldMkLst>
        <pc:graphicFrameChg chg="modGraphic">
          <ac:chgData name="Yael Israel" userId="d191661e655daa3c" providerId="LiveId" clId="{8B44EF4F-8718-49D3-A3F1-609F06A0E23C}" dt="2021-02-08T07:13:08.591" v="1436" actId="255"/>
          <ac:graphicFrameMkLst>
            <pc:docMk/>
            <pc:sldMk cId="829881651" sldId="1212"/>
            <ac:graphicFrameMk id="2" creationId="{B5EB8EA0-7F04-4568-818E-B8A3E2BBCEEB}"/>
          </ac:graphicFrameMkLst>
        </pc:graphicFrameChg>
      </pc:sldChg>
      <pc:sldChg chg="modSp add mod">
        <pc:chgData name="Yael Israel" userId="d191661e655daa3c" providerId="LiveId" clId="{8B44EF4F-8718-49D3-A3F1-609F06A0E23C}" dt="2021-02-08T21:24:16.348" v="3541" actId="20577"/>
        <pc:sldMkLst>
          <pc:docMk/>
          <pc:sldMk cId="3313870489" sldId="1212"/>
        </pc:sldMkLst>
        <pc:spChg chg="mod">
          <ac:chgData name="Yael Israel" userId="d191661e655daa3c" providerId="LiveId" clId="{8B44EF4F-8718-49D3-A3F1-609F06A0E23C}" dt="2021-02-08T21:24:16.348" v="3541" actId="20577"/>
          <ac:spMkLst>
            <pc:docMk/>
            <pc:sldMk cId="3313870489" sldId="1212"/>
            <ac:spMk id="3" creationId="{00000000-0000-0000-0000-000000000000}"/>
          </ac:spMkLst>
        </pc:spChg>
      </pc:sldChg>
      <pc:sldChg chg="delSp modSp add mod">
        <pc:chgData name="Yael Israel" userId="d191661e655daa3c" providerId="LiveId" clId="{8B44EF4F-8718-49D3-A3F1-609F06A0E23C}" dt="2021-02-08T21:24:30.813" v="3565" actId="20577"/>
        <pc:sldMkLst>
          <pc:docMk/>
          <pc:sldMk cId="1261428426" sldId="1213"/>
        </pc:sldMkLst>
        <pc:spChg chg="mod">
          <ac:chgData name="Yael Israel" userId="d191661e655daa3c" providerId="LiveId" clId="{8B44EF4F-8718-49D3-A3F1-609F06A0E23C}" dt="2021-02-08T21:24:30.813" v="3565" actId="20577"/>
          <ac:spMkLst>
            <pc:docMk/>
            <pc:sldMk cId="1261428426" sldId="1213"/>
            <ac:spMk id="3" creationId="{00000000-0000-0000-0000-000000000000}"/>
          </ac:spMkLst>
        </pc:spChg>
        <pc:picChg chg="del">
          <ac:chgData name="Yael Israel" userId="d191661e655daa3c" providerId="LiveId" clId="{8B44EF4F-8718-49D3-A3F1-609F06A0E23C}" dt="2021-02-08T21:23:34.941" v="3513" actId="478"/>
          <ac:picMkLst>
            <pc:docMk/>
            <pc:sldMk cId="1261428426" sldId="1213"/>
            <ac:picMk id="5" creationId="{4FED586E-0D7B-49C8-B9B2-6ED22A960E21}"/>
          </ac:picMkLst>
        </pc:picChg>
      </pc:sldChg>
      <pc:sldChg chg="delSp modSp add mod">
        <pc:chgData name="Yael Israel" userId="d191661e655daa3c" providerId="LiveId" clId="{8B44EF4F-8718-49D3-A3F1-609F06A0E23C}" dt="2021-02-08T21:23:30.710" v="3512" actId="478"/>
        <pc:sldMkLst>
          <pc:docMk/>
          <pc:sldMk cId="3773231576" sldId="1214"/>
        </pc:sldMkLst>
        <pc:spChg chg="mod">
          <ac:chgData name="Yael Israel" userId="d191661e655daa3c" providerId="LiveId" clId="{8B44EF4F-8718-49D3-A3F1-609F06A0E23C}" dt="2021-02-08T21:23:23.306" v="3511" actId="20577"/>
          <ac:spMkLst>
            <pc:docMk/>
            <pc:sldMk cId="3773231576" sldId="1214"/>
            <ac:spMk id="3" creationId="{00000000-0000-0000-0000-000000000000}"/>
          </ac:spMkLst>
        </pc:spChg>
        <pc:picChg chg="del">
          <ac:chgData name="Yael Israel" userId="d191661e655daa3c" providerId="LiveId" clId="{8B44EF4F-8718-49D3-A3F1-609F06A0E23C}" dt="2021-02-08T21:23:30.710" v="3512" actId="478"/>
          <ac:picMkLst>
            <pc:docMk/>
            <pc:sldMk cId="3773231576" sldId="1214"/>
            <ac:picMk id="5" creationId="{4FED586E-0D7B-49C8-B9B2-6ED22A960E21}"/>
          </ac:picMkLst>
        </pc:picChg>
      </pc:sldChg>
      <pc:sldMasterChg chg="modSp modSldLayout">
        <pc:chgData name="Yael Israel" userId="d191661e655daa3c" providerId="LiveId" clId="{8B44EF4F-8718-49D3-A3F1-609F06A0E23C}" dt="2021-02-01T06:57:37.355" v="1098"/>
        <pc:sldMasterMkLst>
          <pc:docMk/>
          <pc:sldMasterMk cId="0" sldId="2147483660"/>
        </pc:sldMasterMkLst>
        <pc:spChg chg="mod">
          <ac:chgData name="Yael Israel" userId="d191661e655daa3c" providerId="LiveId" clId="{8B44EF4F-8718-49D3-A3F1-609F06A0E23C}" dt="2021-02-01T05:45:56.980" v="226"/>
          <ac:spMkLst>
            <pc:docMk/>
            <pc:sldMasterMk cId="0" sldId="2147483660"/>
            <ac:spMk id="1026" creationId="{00000000-0000-0000-0000-000000000000}"/>
          </ac:spMkLst>
        </pc:spChg>
        <pc:spChg chg="mod">
          <ac:chgData name="Yael Israel" userId="d191661e655daa3c" providerId="LiveId" clId="{8B44EF4F-8718-49D3-A3F1-609F06A0E23C}" dt="2021-02-01T05:45:56.980" v="226"/>
          <ac:spMkLst>
            <pc:docMk/>
            <pc:sldMasterMk cId="0" sldId="2147483660"/>
            <ac:spMk id="1027" creationId="{00000000-0000-0000-0000-000000000000}"/>
          </ac:spMkLst>
        </pc:spChg>
        <pc:spChg chg="mod">
          <ac:chgData name="Yael Israel" userId="d191661e655daa3c" providerId="LiveId" clId="{8B44EF4F-8718-49D3-A3F1-609F06A0E23C}" dt="2021-02-01T05:45:56.980" v="226"/>
          <ac:spMkLst>
            <pc:docMk/>
            <pc:sldMasterMk cId="0" sldId="2147483660"/>
            <ac:spMk id="1029" creationId="{00000000-0000-0000-0000-000000000000}"/>
          </ac:spMkLst>
        </pc:spChg>
        <pc:spChg chg="mod">
          <ac:chgData name="Yael Israel" userId="d191661e655daa3c" providerId="LiveId" clId="{8B44EF4F-8718-49D3-A3F1-609F06A0E23C}" dt="2021-02-01T05:45:56.980" v="226"/>
          <ac:spMkLst>
            <pc:docMk/>
            <pc:sldMasterMk cId="0" sldId="2147483660"/>
            <ac:spMk id="1030" creationId="{00000000-0000-0000-0000-000000000000}"/>
          </ac:spMkLst>
        </pc:spChg>
        <pc:sldLayoutChg chg="modSp">
          <pc:chgData name="Yael Israel" userId="d191661e655daa3c" providerId="LiveId" clId="{8B44EF4F-8718-49D3-A3F1-609F06A0E23C}" dt="2021-02-01T05:45:56.980" v="226"/>
          <pc:sldLayoutMkLst>
            <pc:docMk/>
            <pc:sldMasterMk cId="0" sldId="2147483660"/>
            <pc:sldLayoutMk cId="0" sldId="2147483661"/>
          </pc:sldLayoutMkLst>
          <pc:spChg chg="mod">
            <ac:chgData name="Yael Israel" userId="d191661e655daa3c" providerId="LiveId" clId="{8B44EF4F-8718-49D3-A3F1-609F06A0E23C}" dt="2021-02-01T05:45:56.980" v="226"/>
            <ac:spMkLst>
              <pc:docMk/>
              <pc:sldMasterMk cId="0" sldId="2147483660"/>
              <pc:sldLayoutMk cId="0" sldId="2147483661"/>
              <ac:spMk id="2" creationId="{00000000-0000-0000-0000-000000000000}"/>
            </ac:spMkLst>
          </pc:spChg>
          <pc:spChg chg="mod">
            <ac:chgData name="Yael Israel" userId="d191661e655daa3c" providerId="LiveId" clId="{8B44EF4F-8718-49D3-A3F1-609F06A0E23C}" dt="2021-02-01T05:45:56.980" v="226"/>
            <ac:spMkLst>
              <pc:docMk/>
              <pc:sldMasterMk cId="0" sldId="2147483660"/>
              <pc:sldLayoutMk cId="0" sldId="2147483661"/>
              <ac:spMk id="3" creationId="{00000000-0000-0000-0000-000000000000}"/>
            </ac:spMkLst>
          </pc:spChg>
        </pc:sldLayoutChg>
        <pc:sldLayoutChg chg="delSp">
          <pc:chgData name="Yael Israel" userId="d191661e655daa3c" providerId="LiveId" clId="{8B44EF4F-8718-49D3-A3F1-609F06A0E23C}" dt="2021-02-01T06:57:37.355" v="1098"/>
          <pc:sldLayoutMkLst>
            <pc:docMk/>
            <pc:sldMasterMk cId="0" sldId="2147483660"/>
            <pc:sldLayoutMk cId="1284306900" sldId="2147484381"/>
          </pc:sldLayoutMkLst>
          <pc:cxnChg chg="del">
            <ac:chgData name="Yael Israel" userId="d191661e655daa3c" providerId="LiveId" clId="{8B44EF4F-8718-49D3-A3F1-609F06A0E23C}" dt="2021-02-01T06:57:37.355" v="1098"/>
            <ac:cxnSpMkLst>
              <pc:docMk/>
              <pc:sldMasterMk cId="0" sldId="2147483660"/>
              <pc:sldLayoutMk cId="1284306900" sldId="2147484381"/>
              <ac:cxnSpMk id="25" creationId="{00000000-0000-0000-0000-000000000000}"/>
            </ac:cxnSpMkLst>
          </pc:cxnChg>
        </pc:sldLayoutChg>
      </pc:sldMasterChg>
      <pc:sldMasterChg chg="modSp modSldLayout">
        <pc:chgData name="Yael Israel" userId="d191661e655daa3c" providerId="LiveId" clId="{8B44EF4F-8718-49D3-A3F1-609F06A0E23C}" dt="2021-02-01T05:45:56.980" v="226"/>
        <pc:sldMasterMkLst>
          <pc:docMk/>
          <pc:sldMasterMk cId="2699337445" sldId="2147484265"/>
        </pc:sldMasterMkLst>
        <pc:spChg chg="mod">
          <ac:chgData name="Yael Israel" userId="d191661e655daa3c" providerId="LiveId" clId="{8B44EF4F-8718-49D3-A3F1-609F06A0E23C}" dt="2021-02-01T05:45:56.980" v="226"/>
          <ac:spMkLst>
            <pc:docMk/>
            <pc:sldMasterMk cId="2699337445" sldId="2147484265"/>
            <ac:spMk id="2" creationId="{00000000-0000-0000-0000-000000000000}"/>
          </ac:spMkLst>
        </pc:spChg>
        <pc:spChg chg="mod">
          <ac:chgData name="Yael Israel" userId="d191661e655daa3c" providerId="LiveId" clId="{8B44EF4F-8718-49D3-A3F1-609F06A0E23C}" dt="2021-02-01T05:45:56.980" v="226"/>
          <ac:spMkLst>
            <pc:docMk/>
            <pc:sldMasterMk cId="2699337445" sldId="2147484265"/>
            <ac:spMk id="3" creationId="{00000000-0000-0000-0000-000000000000}"/>
          </ac:spMkLst>
        </pc:spChg>
        <pc:spChg chg="mod">
          <ac:chgData name="Yael Israel" userId="d191661e655daa3c" providerId="LiveId" clId="{8B44EF4F-8718-49D3-A3F1-609F06A0E23C}" dt="2021-02-01T05:45:56.980" v="226"/>
          <ac:spMkLst>
            <pc:docMk/>
            <pc:sldMasterMk cId="2699337445" sldId="2147484265"/>
            <ac:spMk id="4" creationId="{00000000-0000-0000-0000-000000000000}"/>
          </ac:spMkLst>
        </pc:spChg>
        <pc:spChg chg="mod">
          <ac:chgData name="Yael Israel" userId="d191661e655daa3c" providerId="LiveId" clId="{8B44EF4F-8718-49D3-A3F1-609F06A0E23C}" dt="2021-02-01T05:45:56.980" v="226"/>
          <ac:spMkLst>
            <pc:docMk/>
            <pc:sldMasterMk cId="2699337445" sldId="2147484265"/>
            <ac:spMk id="5" creationId="{00000000-0000-0000-0000-000000000000}"/>
          </ac:spMkLst>
        </pc:spChg>
        <pc:spChg chg="mod">
          <ac:chgData name="Yael Israel" userId="d191661e655daa3c" providerId="LiveId" clId="{8B44EF4F-8718-49D3-A3F1-609F06A0E23C}" dt="2021-02-01T05:45:56.980" v="226"/>
          <ac:spMkLst>
            <pc:docMk/>
            <pc:sldMasterMk cId="2699337445" sldId="2147484265"/>
            <ac:spMk id="6" creationId="{00000000-0000-0000-0000-000000000000}"/>
          </ac:spMkLst>
        </pc:spChg>
        <pc:spChg chg="mod">
          <ac:chgData name="Yael Israel" userId="d191661e655daa3c" providerId="LiveId" clId="{8B44EF4F-8718-49D3-A3F1-609F06A0E23C}" dt="2021-02-01T05:45:56.980" v="226"/>
          <ac:spMkLst>
            <pc:docMk/>
            <pc:sldMasterMk cId="2699337445" sldId="2147484265"/>
            <ac:spMk id="7" creationId="{00000000-0000-0000-0000-000000000000}"/>
          </ac:spMkLst>
        </pc:spChg>
        <pc:spChg chg="mod">
          <ac:chgData name="Yael Israel" userId="d191661e655daa3c" providerId="LiveId" clId="{8B44EF4F-8718-49D3-A3F1-609F06A0E23C}" dt="2021-02-01T05:45:56.980" v="226"/>
          <ac:spMkLst>
            <pc:docMk/>
            <pc:sldMasterMk cId="2699337445" sldId="2147484265"/>
            <ac:spMk id="38" creationId="{00000000-0000-0000-0000-000000000000}"/>
          </ac:spMkLst>
        </pc:spChg>
        <pc:sldLayoutChg chg="modSp">
          <pc:chgData name="Yael Israel" userId="d191661e655daa3c" providerId="LiveId" clId="{8B44EF4F-8718-49D3-A3F1-609F06A0E23C}" dt="2021-02-01T05:45:56.980" v="226"/>
          <pc:sldLayoutMkLst>
            <pc:docMk/>
            <pc:sldMasterMk cId="2699337445" sldId="2147484265"/>
            <pc:sldLayoutMk cId="3074411368" sldId="2147484266"/>
          </pc:sldLayoutMkLst>
          <pc:spChg chg="mod">
            <ac:chgData name="Yael Israel" userId="d191661e655daa3c" providerId="LiveId" clId="{8B44EF4F-8718-49D3-A3F1-609F06A0E23C}" dt="2021-02-01T05:45:56.980" v="226"/>
            <ac:spMkLst>
              <pc:docMk/>
              <pc:sldMasterMk cId="2699337445" sldId="2147484265"/>
              <pc:sldLayoutMk cId="3074411368" sldId="2147484266"/>
              <ac:spMk id="2"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3074411368" sldId="2147484266"/>
              <ac:spMk id="3"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3074411368" sldId="2147484266"/>
              <ac:spMk id="7"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3074411368" sldId="2147484266"/>
              <ac:spMk id="8" creationId="{00000000-0000-0000-0000-000000000000}"/>
            </ac:spMkLst>
          </pc:spChg>
        </pc:sldLayoutChg>
        <pc:sldLayoutChg chg="modSp">
          <pc:chgData name="Yael Israel" userId="d191661e655daa3c" providerId="LiveId" clId="{8B44EF4F-8718-49D3-A3F1-609F06A0E23C}" dt="2021-02-01T05:45:56.980" v="226"/>
          <pc:sldLayoutMkLst>
            <pc:docMk/>
            <pc:sldMasterMk cId="2699337445" sldId="2147484265"/>
            <pc:sldLayoutMk cId="3516279725" sldId="2147484268"/>
          </pc:sldLayoutMkLst>
          <pc:spChg chg="mod">
            <ac:chgData name="Yael Israel" userId="d191661e655daa3c" providerId="LiveId" clId="{8B44EF4F-8718-49D3-A3F1-609F06A0E23C}" dt="2021-02-01T05:45:56.980" v="226"/>
            <ac:spMkLst>
              <pc:docMk/>
              <pc:sldMasterMk cId="2699337445" sldId="2147484265"/>
              <pc:sldLayoutMk cId="3516279725" sldId="2147484268"/>
              <ac:spMk id="2"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3516279725" sldId="2147484268"/>
              <ac:spMk id="3" creationId="{00000000-0000-0000-0000-000000000000}"/>
            </ac:spMkLst>
          </pc:spChg>
        </pc:sldLayoutChg>
        <pc:sldLayoutChg chg="modSp">
          <pc:chgData name="Yael Israel" userId="d191661e655daa3c" providerId="LiveId" clId="{8B44EF4F-8718-49D3-A3F1-609F06A0E23C}" dt="2021-02-01T05:45:56.980" v="226"/>
          <pc:sldLayoutMkLst>
            <pc:docMk/>
            <pc:sldMasterMk cId="2699337445" sldId="2147484265"/>
            <pc:sldLayoutMk cId="840620636" sldId="2147484269"/>
          </pc:sldLayoutMkLst>
          <pc:spChg chg="mod">
            <ac:chgData name="Yael Israel" userId="d191661e655daa3c" providerId="LiveId" clId="{8B44EF4F-8718-49D3-A3F1-609F06A0E23C}" dt="2021-02-01T05:45:56.980" v="226"/>
            <ac:spMkLst>
              <pc:docMk/>
              <pc:sldMasterMk cId="2699337445" sldId="2147484265"/>
              <pc:sldLayoutMk cId="840620636" sldId="2147484269"/>
              <ac:spMk id="3"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840620636" sldId="2147484269"/>
              <ac:spMk id="4" creationId="{00000000-0000-0000-0000-000000000000}"/>
            </ac:spMkLst>
          </pc:spChg>
        </pc:sldLayoutChg>
        <pc:sldLayoutChg chg="modSp">
          <pc:chgData name="Yael Israel" userId="d191661e655daa3c" providerId="LiveId" clId="{8B44EF4F-8718-49D3-A3F1-609F06A0E23C}" dt="2021-02-01T05:45:56.980" v="226"/>
          <pc:sldLayoutMkLst>
            <pc:docMk/>
            <pc:sldMasterMk cId="2699337445" sldId="2147484265"/>
            <pc:sldLayoutMk cId="2099333309" sldId="2147484270"/>
          </pc:sldLayoutMkLst>
          <pc:spChg chg="mod">
            <ac:chgData name="Yael Israel" userId="d191661e655daa3c" providerId="LiveId" clId="{8B44EF4F-8718-49D3-A3F1-609F06A0E23C}" dt="2021-02-01T05:45:56.980" v="226"/>
            <ac:spMkLst>
              <pc:docMk/>
              <pc:sldMasterMk cId="2699337445" sldId="2147484265"/>
              <pc:sldLayoutMk cId="2099333309" sldId="2147484270"/>
              <ac:spMk id="3"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2099333309" sldId="2147484270"/>
              <ac:spMk id="4"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2099333309" sldId="2147484270"/>
              <ac:spMk id="5"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2099333309" sldId="2147484270"/>
              <ac:spMk id="6" creationId="{00000000-0000-0000-0000-000000000000}"/>
            </ac:spMkLst>
          </pc:spChg>
        </pc:sldLayoutChg>
        <pc:sldLayoutChg chg="modSp">
          <pc:chgData name="Yael Israel" userId="d191661e655daa3c" providerId="LiveId" clId="{8B44EF4F-8718-49D3-A3F1-609F06A0E23C}" dt="2021-02-01T05:45:56.980" v="226"/>
          <pc:sldLayoutMkLst>
            <pc:docMk/>
            <pc:sldMasterMk cId="2699337445" sldId="2147484265"/>
            <pc:sldLayoutMk cId="3368849216" sldId="2147484273"/>
          </pc:sldLayoutMkLst>
          <pc:spChg chg="mod">
            <ac:chgData name="Yael Israel" userId="d191661e655daa3c" providerId="LiveId" clId="{8B44EF4F-8718-49D3-A3F1-609F06A0E23C}" dt="2021-02-01T05:45:56.980" v="226"/>
            <ac:spMkLst>
              <pc:docMk/>
              <pc:sldMasterMk cId="2699337445" sldId="2147484265"/>
              <pc:sldLayoutMk cId="3368849216" sldId="2147484273"/>
              <ac:spMk id="2"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3368849216" sldId="2147484273"/>
              <ac:spMk id="3"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3368849216" sldId="2147484273"/>
              <ac:spMk id="4" creationId="{00000000-0000-0000-0000-000000000000}"/>
            </ac:spMkLst>
          </pc:spChg>
        </pc:sldLayoutChg>
        <pc:sldLayoutChg chg="modSp">
          <pc:chgData name="Yael Israel" userId="d191661e655daa3c" providerId="LiveId" clId="{8B44EF4F-8718-49D3-A3F1-609F06A0E23C}" dt="2021-02-01T05:45:56.980" v="226"/>
          <pc:sldLayoutMkLst>
            <pc:docMk/>
            <pc:sldMasterMk cId="2699337445" sldId="2147484265"/>
            <pc:sldLayoutMk cId="3559045193" sldId="2147484274"/>
          </pc:sldLayoutMkLst>
          <pc:spChg chg="mod">
            <ac:chgData name="Yael Israel" userId="d191661e655daa3c" providerId="LiveId" clId="{8B44EF4F-8718-49D3-A3F1-609F06A0E23C}" dt="2021-02-01T05:45:56.980" v="226"/>
            <ac:spMkLst>
              <pc:docMk/>
              <pc:sldMasterMk cId="2699337445" sldId="2147484265"/>
              <pc:sldLayoutMk cId="3559045193" sldId="2147484274"/>
              <ac:spMk id="2"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3559045193" sldId="2147484274"/>
              <ac:spMk id="3"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3559045193" sldId="2147484274"/>
              <ac:spMk id="4"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3559045193" sldId="2147484274"/>
              <ac:spMk id="9" creationId="{00000000-0000-0000-0000-000000000000}"/>
            </ac:spMkLst>
          </pc:spChg>
        </pc:sldLayoutChg>
        <pc:sldLayoutChg chg="modSp">
          <pc:chgData name="Yael Israel" userId="d191661e655daa3c" providerId="LiveId" clId="{8B44EF4F-8718-49D3-A3F1-609F06A0E23C}" dt="2021-02-01T05:45:56.980" v="226"/>
          <pc:sldLayoutMkLst>
            <pc:docMk/>
            <pc:sldMasterMk cId="2699337445" sldId="2147484265"/>
            <pc:sldLayoutMk cId="533085512" sldId="2147484276"/>
          </pc:sldLayoutMkLst>
          <pc:spChg chg="mod">
            <ac:chgData name="Yael Israel" userId="d191661e655daa3c" providerId="LiveId" clId="{8B44EF4F-8718-49D3-A3F1-609F06A0E23C}" dt="2021-02-01T05:45:56.980" v="226"/>
            <ac:spMkLst>
              <pc:docMk/>
              <pc:sldMasterMk cId="2699337445" sldId="2147484265"/>
              <pc:sldLayoutMk cId="533085512" sldId="2147484276"/>
              <ac:spMk id="2" creationId="{00000000-0000-0000-0000-000000000000}"/>
            </ac:spMkLst>
          </pc:spChg>
          <pc:spChg chg="mod">
            <ac:chgData name="Yael Israel" userId="d191661e655daa3c" providerId="LiveId" clId="{8B44EF4F-8718-49D3-A3F1-609F06A0E23C}" dt="2021-02-01T05:45:56.980" v="226"/>
            <ac:spMkLst>
              <pc:docMk/>
              <pc:sldMasterMk cId="2699337445" sldId="2147484265"/>
              <pc:sldLayoutMk cId="533085512" sldId="2147484276"/>
              <ac:spMk id="3" creationId="{00000000-0000-0000-0000-000000000000}"/>
            </ac:spMkLst>
          </pc:spChg>
        </pc:sldLayoutChg>
      </pc:sldMasterChg>
      <pc:sldMasterChg chg="modSp delSldLayout modSldLayout">
        <pc:chgData name="Yael Israel" userId="d191661e655daa3c" providerId="LiveId" clId="{8B44EF4F-8718-49D3-A3F1-609F06A0E23C}" dt="2021-02-01T06:57:11.624" v="1097"/>
        <pc:sldMasterMkLst>
          <pc:docMk/>
          <pc:sldMasterMk cId="526893323" sldId="2147484308"/>
        </pc:sldMasterMkLst>
        <pc:spChg chg="mod">
          <ac:chgData name="Yael Israel" userId="d191661e655daa3c" providerId="LiveId" clId="{8B44EF4F-8718-49D3-A3F1-609F06A0E23C}" dt="2021-02-01T05:45:56.980" v="226"/>
          <ac:spMkLst>
            <pc:docMk/>
            <pc:sldMasterMk cId="526893323" sldId="2147484308"/>
            <ac:spMk id="11" creationId="{00000000-0000-0000-0000-000000000000}"/>
          </ac:spMkLst>
        </pc:spChg>
        <pc:spChg chg="mod">
          <ac:chgData name="Yael Israel" userId="d191661e655daa3c" providerId="LiveId" clId="{8B44EF4F-8718-49D3-A3F1-609F06A0E23C}" dt="2021-02-01T05:45:56.980" v="226"/>
          <ac:spMkLst>
            <pc:docMk/>
            <pc:sldMasterMk cId="526893323" sldId="2147484308"/>
            <ac:spMk id="13" creationId="{00000000-0000-0000-0000-000000000000}"/>
          </ac:spMkLst>
        </pc:spChg>
        <pc:spChg chg="mod">
          <ac:chgData name="Yael Israel" userId="d191661e655daa3c" providerId="LiveId" clId="{8B44EF4F-8718-49D3-A3F1-609F06A0E23C}" dt="2021-02-01T05:45:56.980" v="226"/>
          <ac:spMkLst>
            <pc:docMk/>
            <pc:sldMasterMk cId="526893323" sldId="2147484308"/>
            <ac:spMk id="14" creationId="{00000000-0000-0000-0000-000000000000}"/>
          </ac:spMkLst>
        </pc:spChg>
        <pc:picChg chg="mod">
          <ac:chgData name="Yael Israel" userId="d191661e655daa3c" providerId="LiveId" clId="{8B44EF4F-8718-49D3-A3F1-609F06A0E23C}" dt="2021-02-01T05:45:56.980" v="226"/>
          <ac:picMkLst>
            <pc:docMk/>
            <pc:sldMasterMk cId="526893323" sldId="2147484308"/>
            <ac:picMk id="10" creationId="{00000000-0000-0000-0000-000000000000}"/>
          </ac:picMkLst>
        </pc:picChg>
        <pc:picChg chg="mod">
          <ac:chgData name="Yael Israel" userId="d191661e655daa3c" providerId="LiveId" clId="{8B44EF4F-8718-49D3-A3F1-609F06A0E23C}" dt="2021-02-01T05:45:56.980" v="226"/>
          <ac:picMkLst>
            <pc:docMk/>
            <pc:sldMasterMk cId="526893323" sldId="2147484308"/>
            <ac:picMk id="12" creationId="{00000000-0000-0000-0000-000000000000}"/>
          </ac:picMkLst>
        </pc:picChg>
        <pc:sldLayoutChg chg="modSp">
          <pc:chgData name="Yael Israel" userId="d191661e655daa3c" providerId="LiveId" clId="{8B44EF4F-8718-49D3-A3F1-609F06A0E23C}" dt="2021-02-01T05:45:56.980" v="226"/>
          <pc:sldLayoutMkLst>
            <pc:docMk/>
            <pc:sldMasterMk cId="526893323" sldId="2147484308"/>
            <pc:sldLayoutMk cId="586620595" sldId="2147484309"/>
          </pc:sldLayoutMkLst>
          <pc:spChg chg="mod">
            <ac:chgData name="Yael Israel" userId="d191661e655daa3c" providerId="LiveId" clId="{8B44EF4F-8718-49D3-A3F1-609F06A0E23C}" dt="2021-02-01T05:45:56.980" v="226"/>
            <ac:spMkLst>
              <pc:docMk/>
              <pc:sldMasterMk cId="526893323" sldId="2147484308"/>
              <pc:sldLayoutMk cId="586620595" sldId="2147484309"/>
              <ac:spMk id="22" creationId="{00000000-0000-0000-0000-000000000000}"/>
            </ac:spMkLst>
          </pc:spChg>
          <pc:spChg chg="mod">
            <ac:chgData name="Yael Israel" userId="d191661e655daa3c" providerId="LiveId" clId="{8B44EF4F-8718-49D3-A3F1-609F06A0E23C}" dt="2021-02-01T05:45:56.980" v="226"/>
            <ac:spMkLst>
              <pc:docMk/>
              <pc:sldMasterMk cId="526893323" sldId="2147484308"/>
              <pc:sldLayoutMk cId="586620595" sldId="2147484309"/>
              <ac:spMk id="23" creationId="{00000000-0000-0000-0000-000000000000}"/>
            </ac:spMkLst>
          </pc:spChg>
          <pc:spChg chg="mod">
            <ac:chgData name="Yael Israel" userId="d191661e655daa3c" providerId="LiveId" clId="{8B44EF4F-8718-49D3-A3F1-609F06A0E23C}" dt="2021-02-01T05:45:56.980" v="226"/>
            <ac:spMkLst>
              <pc:docMk/>
              <pc:sldMasterMk cId="526893323" sldId="2147484308"/>
              <pc:sldLayoutMk cId="586620595" sldId="2147484309"/>
              <ac:spMk id="24" creationId="{00000000-0000-0000-0000-000000000000}"/>
            </ac:spMkLst>
          </pc:spChg>
          <pc:spChg chg="mod">
            <ac:chgData name="Yael Israel" userId="d191661e655daa3c" providerId="LiveId" clId="{8B44EF4F-8718-49D3-A3F1-609F06A0E23C}" dt="2021-02-01T05:45:56.980" v="226"/>
            <ac:spMkLst>
              <pc:docMk/>
              <pc:sldMasterMk cId="526893323" sldId="2147484308"/>
              <pc:sldLayoutMk cId="586620595" sldId="2147484309"/>
              <ac:spMk id="25" creationId="{00000000-0000-0000-0000-000000000000}"/>
            </ac:spMkLst>
          </pc:spChg>
        </pc:sldLayoutChg>
        <pc:sldLayoutChg chg="modSp">
          <pc:chgData name="Yael Israel" userId="d191661e655daa3c" providerId="LiveId" clId="{8B44EF4F-8718-49D3-A3F1-609F06A0E23C}" dt="2021-02-01T05:45:56.980" v="226"/>
          <pc:sldLayoutMkLst>
            <pc:docMk/>
            <pc:sldMasterMk cId="526893323" sldId="2147484308"/>
            <pc:sldLayoutMk cId="3212979527" sldId="2147484310"/>
          </pc:sldLayoutMkLst>
          <pc:spChg chg="mod">
            <ac:chgData name="Yael Israel" userId="d191661e655daa3c" providerId="LiveId" clId="{8B44EF4F-8718-49D3-A3F1-609F06A0E23C}" dt="2021-02-01T05:45:56.980" v="226"/>
            <ac:spMkLst>
              <pc:docMk/>
              <pc:sldMasterMk cId="526893323" sldId="2147484308"/>
              <pc:sldLayoutMk cId="3212979527" sldId="2147484310"/>
              <ac:spMk id="27" creationId="{00000000-0000-0000-0000-000000000000}"/>
            </ac:spMkLst>
          </pc:spChg>
          <pc:spChg chg="mod">
            <ac:chgData name="Yael Israel" userId="d191661e655daa3c" providerId="LiveId" clId="{8B44EF4F-8718-49D3-A3F1-609F06A0E23C}" dt="2021-02-01T05:45:56.980" v="226"/>
            <ac:spMkLst>
              <pc:docMk/>
              <pc:sldMasterMk cId="526893323" sldId="2147484308"/>
              <pc:sldLayoutMk cId="3212979527" sldId="2147484310"/>
              <ac:spMk id="28" creationId="{00000000-0000-0000-0000-000000000000}"/>
            </ac:spMkLst>
          </pc:spChg>
        </pc:sldLayoutChg>
        <pc:sldLayoutChg chg="modSp setBg">
          <pc:chgData name="Yael Israel" userId="d191661e655daa3c" providerId="LiveId" clId="{8B44EF4F-8718-49D3-A3F1-609F06A0E23C}" dt="2021-02-01T06:57:11.624" v="1097"/>
          <pc:sldLayoutMkLst>
            <pc:docMk/>
            <pc:sldMasterMk cId="526893323" sldId="2147484308"/>
            <pc:sldLayoutMk cId="248218565" sldId="2147484311"/>
          </pc:sldLayoutMkLst>
          <pc:spChg chg="mod">
            <ac:chgData name="Yael Israel" userId="d191661e655daa3c" providerId="LiveId" clId="{8B44EF4F-8718-49D3-A3F1-609F06A0E23C}" dt="2021-02-01T05:45:56.980" v="226"/>
            <ac:spMkLst>
              <pc:docMk/>
              <pc:sldMasterMk cId="526893323" sldId="2147484308"/>
              <pc:sldLayoutMk cId="248218565" sldId="2147484311"/>
              <ac:spMk id="16" creationId="{00000000-0000-0000-0000-000000000000}"/>
            </ac:spMkLst>
          </pc:spChg>
          <pc:spChg chg="mod">
            <ac:chgData name="Yael Israel" userId="d191661e655daa3c" providerId="LiveId" clId="{8B44EF4F-8718-49D3-A3F1-609F06A0E23C}" dt="2021-02-01T05:45:56.980" v="226"/>
            <ac:spMkLst>
              <pc:docMk/>
              <pc:sldMasterMk cId="526893323" sldId="2147484308"/>
              <pc:sldLayoutMk cId="248218565" sldId="2147484311"/>
              <ac:spMk id="17" creationId="{00000000-0000-0000-0000-000000000000}"/>
            </ac:spMkLst>
          </pc:spChg>
          <pc:spChg chg="mod">
            <ac:chgData name="Yael Israel" userId="d191661e655daa3c" providerId="LiveId" clId="{8B44EF4F-8718-49D3-A3F1-609F06A0E23C}" dt="2021-02-01T05:45:56.980" v="226"/>
            <ac:spMkLst>
              <pc:docMk/>
              <pc:sldMasterMk cId="526893323" sldId="2147484308"/>
              <pc:sldLayoutMk cId="248218565" sldId="2147484311"/>
              <ac:spMk id="19" creationId="{00000000-0000-0000-0000-000000000000}"/>
            </ac:spMkLst>
          </pc:spChg>
          <pc:spChg chg="mod">
            <ac:chgData name="Yael Israel" userId="d191661e655daa3c" providerId="LiveId" clId="{8B44EF4F-8718-49D3-A3F1-609F06A0E23C}" dt="2021-02-01T05:45:56.980" v="226"/>
            <ac:spMkLst>
              <pc:docMk/>
              <pc:sldMasterMk cId="526893323" sldId="2147484308"/>
              <pc:sldLayoutMk cId="248218565" sldId="2147484311"/>
              <ac:spMk id="20" creationId="{00000000-0000-0000-0000-000000000000}"/>
            </ac:spMkLst>
          </pc:spChg>
          <pc:picChg chg="mod">
            <ac:chgData name="Yael Israel" userId="d191661e655daa3c" providerId="LiveId" clId="{8B44EF4F-8718-49D3-A3F1-609F06A0E23C}" dt="2021-02-01T05:45:56.980" v="226"/>
            <ac:picMkLst>
              <pc:docMk/>
              <pc:sldMasterMk cId="526893323" sldId="2147484308"/>
              <pc:sldLayoutMk cId="248218565" sldId="2147484311"/>
              <ac:picMk id="18" creationId="{00000000-0000-0000-0000-000000000000}"/>
            </ac:picMkLst>
          </pc:picChg>
        </pc:sldLayoutChg>
        <pc:sldLayoutChg chg="del">
          <pc:chgData name="Yael Israel" userId="d191661e655daa3c" providerId="LiveId" clId="{8B44EF4F-8718-49D3-A3F1-609F06A0E23C}" dt="2021-01-29T03:09:04.070" v="2" actId="2696"/>
          <pc:sldLayoutMkLst>
            <pc:docMk/>
            <pc:sldMasterMk cId="526893323" sldId="2147484308"/>
            <pc:sldLayoutMk cId="4060543960" sldId="2147484329"/>
          </pc:sldLayoutMkLst>
        </pc:sldLayoutChg>
      </pc:sldMasterChg>
      <pc:sldMasterChg chg="modSp del delSldLayout modSldLayout">
        <pc:chgData name="Yael Israel" userId="d191661e655daa3c" providerId="LiveId" clId="{8B44EF4F-8718-49D3-A3F1-609F06A0E23C}" dt="2021-02-01T05:52:34.834" v="316" actId="2696"/>
        <pc:sldMasterMkLst>
          <pc:docMk/>
          <pc:sldMasterMk cId="3487836459" sldId="2147484312"/>
        </pc:sldMasterMkLst>
        <pc:spChg chg="mod">
          <ac:chgData name="Yael Israel" userId="d191661e655daa3c" providerId="LiveId" clId="{8B44EF4F-8718-49D3-A3F1-609F06A0E23C}" dt="2021-02-01T05:45:56.980" v="226"/>
          <ac:spMkLst>
            <pc:docMk/>
            <pc:sldMasterMk cId="3487836459" sldId="2147484312"/>
            <ac:spMk id="210" creationId="{00000000-0000-0000-0000-000000000000}"/>
          </ac:spMkLst>
        </pc:spChg>
        <pc:spChg chg="mod">
          <ac:chgData name="Yael Israel" userId="d191661e655daa3c" providerId="LiveId" clId="{8B44EF4F-8718-49D3-A3F1-609F06A0E23C}" dt="2021-02-01T05:45:56.980" v="226"/>
          <ac:spMkLst>
            <pc:docMk/>
            <pc:sldMasterMk cId="3487836459" sldId="2147484312"/>
            <ac:spMk id="211" creationId="{00000000-0000-0000-0000-000000000000}"/>
          </ac:spMkLst>
        </pc:spChg>
        <pc:spChg chg="mod">
          <ac:chgData name="Yael Israel" userId="d191661e655daa3c" providerId="LiveId" clId="{8B44EF4F-8718-49D3-A3F1-609F06A0E23C}" dt="2021-02-01T05:45:56.980" v="226"/>
          <ac:spMkLst>
            <pc:docMk/>
            <pc:sldMasterMk cId="3487836459" sldId="2147484312"/>
            <ac:spMk id="212" creationId="{00000000-0000-0000-0000-000000000000}"/>
          </ac:spMkLst>
        </pc:spChg>
        <pc:spChg chg="mod">
          <ac:chgData name="Yael Israel" userId="d191661e655daa3c" providerId="LiveId" clId="{8B44EF4F-8718-49D3-A3F1-609F06A0E23C}" dt="2021-02-01T05:45:56.980" v="226"/>
          <ac:spMkLst>
            <pc:docMk/>
            <pc:sldMasterMk cId="3487836459" sldId="2147484312"/>
            <ac:spMk id="213" creationId="{00000000-0000-0000-0000-000000000000}"/>
          </ac:spMkLst>
        </pc:spChg>
        <pc:spChg chg="mod">
          <ac:chgData name="Yael Israel" userId="d191661e655daa3c" providerId="LiveId" clId="{8B44EF4F-8718-49D3-A3F1-609F06A0E23C}" dt="2021-02-01T05:45:56.980" v="226"/>
          <ac:spMkLst>
            <pc:docMk/>
            <pc:sldMasterMk cId="3487836459" sldId="2147484312"/>
            <ac:spMk id="214" creationId="{00000000-0000-0000-0000-000000000000}"/>
          </ac:spMkLst>
        </pc:spChg>
        <pc:sldLayoutChg chg="modSp del">
          <pc:chgData name="Yael Israel" userId="d191661e655daa3c" providerId="LiveId" clId="{8B44EF4F-8718-49D3-A3F1-609F06A0E23C}" dt="2021-02-01T05:52:34.834" v="316" actId="2696"/>
          <pc:sldLayoutMkLst>
            <pc:docMk/>
            <pc:sldMasterMk cId="3487836459" sldId="2147484312"/>
            <pc:sldLayoutMk cId="115579924" sldId="2147484313"/>
          </pc:sldLayoutMkLst>
          <pc:spChg chg="mod">
            <ac:chgData name="Yael Israel" userId="d191661e655daa3c" providerId="LiveId" clId="{8B44EF4F-8718-49D3-A3F1-609F06A0E23C}" dt="2021-02-01T05:45:56.980" v="226"/>
            <ac:spMkLst>
              <pc:docMk/>
              <pc:sldMasterMk cId="3487836459" sldId="2147484312"/>
              <pc:sldLayoutMk cId="115579924" sldId="2147484313"/>
              <ac:spMk id="220" creationId="{00000000-0000-0000-0000-000000000000}"/>
            </ac:spMkLst>
          </pc:spChg>
          <pc:spChg chg="mod">
            <ac:chgData name="Yael Israel" userId="d191661e655daa3c" providerId="LiveId" clId="{8B44EF4F-8718-49D3-A3F1-609F06A0E23C}" dt="2021-02-01T05:45:56.980" v="226"/>
            <ac:spMkLst>
              <pc:docMk/>
              <pc:sldMasterMk cId="3487836459" sldId="2147484312"/>
              <pc:sldLayoutMk cId="115579924" sldId="2147484313"/>
              <ac:spMk id="221" creationId="{00000000-0000-0000-0000-000000000000}"/>
            </ac:spMkLst>
          </pc:spChg>
          <pc:spChg chg="mod">
            <ac:chgData name="Yael Israel" userId="d191661e655daa3c" providerId="LiveId" clId="{8B44EF4F-8718-49D3-A3F1-609F06A0E23C}" dt="2021-02-01T05:45:56.980" v="226"/>
            <ac:spMkLst>
              <pc:docMk/>
              <pc:sldMasterMk cId="3487836459" sldId="2147484312"/>
              <pc:sldLayoutMk cId="115579924" sldId="2147484313"/>
              <ac:spMk id="222" creationId="{00000000-0000-0000-0000-000000000000}"/>
            </ac:spMkLst>
          </pc:spChg>
          <pc:spChg chg="mod">
            <ac:chgData name="Yael Israel" userId="d191661e655daa3c" providerId="LiveId" clId="{8B44EF4F-8718-49D3-A3F1-609F06A0E23C}" dt="2021-02-01T05:45:56.980" v="226"/>
            <ac:spMkLst>
              <pc:docMk/>
              <pc:sldMasterMk cId="3487836459" sldId="2147484312"/>
              <pc:sldLayoutMk cId="115579924" sldId="2147484313"/>
              <ac:spMk id="223" creationId="{00000000-0000-0000-0000-000000000000}"/>
            </ac:spMkLst>
          </pc:spChg>
        </pc:sldLayoutChg>
      </pc:sldMasterChg>
      <pc:sldMasterChg chg="modSp modSldLayout">
        <pc:chgData name="Yael Israel" userId="d191661e655daa3c" providerId="LiveId" clId="{8B44EF4F-8718-49D3-A3F1-609F06A0E23C}" dt="2021-02-01T05:45:56.980" v="226"/>
        <pc:sldMasterMkLst>
          <pc:docMk/>
          <pc:sldMasterMk cId="144393517" sldId="2147484314"/>
        </pc:sldMasterMkLst>
        <pc:spChg chg="mod">
          <ac:chgData name="Yael Israel" userId="d191661e655daa3c" providerId="LiveId" clId="{8B44EF4F-8718-49D3-A3F1-609F06A0E23C}" dt="2021-02-01T05:45:56.980" v="226"/>
          <ac:spMkLst>
            <pc:docMk/>
            <pc:sldMasterMk cId="144393517" sldId="2147484314"/>
            <ac:spMk id="2" creationId="{00000000-0000-0000-0000-000000000000}"/>
          </ac:spMkLst>
        </pc:spChg>
        <pc:spChg chg="mod">
          <ac:chgData name="Yael Israel" userId="d191661e655daa3c" providerId="LiveId" clId="{8B44EF4F-8718-49D3-A3F1-609F06A0E23C}" dt="2021-02-01T05:45:56.980" v="226"/>
          <ac:spMkLst>
            <pc:docMk/>
            <pc:sldMasterMk cId="144393517" sldId="2147484314"/>
            <ac:spMk id="3" creationId="{00000000-0000-0000-0000-000000000000}"/>
          </ac:spMkLst>
        </pc:spChg>
        <pc:spChg chg="mod">
          <ac:chgData name="Yael Israel" userId="d191661e655daa3c" providerId="LiveId" clId="{8B44EF4F-8718-49D3-A3F1-609F06A0E23C}" dt="2021-02-01T05:45:56.980" v="226"/>
          <ac:spMkLst>
            <pc:docMk/>
            <pc:sldMasterMk cId="144393517" sldId="2147484314"/>
            <ac:spMk id="4" creationId="{00000000-0000-0000-0000-000000000000}"/>
          </ac:spMkLst>
        </pc:spChg>
        <pc:spChg chg="mod">
          <ac:chgData name="Yael Israel" userId="d191661e655daa3c" providerId="LiveId" clId="{8B44EF4F-8718-49D3-A3F1-609F06A0E23C}" dt="2021-02-01T05:45:56.980" v="226"/>
          <ac:spMkLst>
            <pc:docMk/>
            <pc:sldMasterMk cId="144393517" sldId="2147484314"/>
            <ac:spMk id="5" creationId="{00000000-0000-0000-0000-000000000000}"/>
          </ac:spMkLst>
        </pc:spChg>
        <pc:spChg chg="mod">
          <ac:chgData name="Yael Israel" userId="d191661e655daa3c" providerId="LiveId" clId="{8B44EF4F-8718-49D3-A3F1-609F06A0E23C}" dt="2021-02-01T05:45:56.980" v="226"/>
          <ac:spMkLst>
            <pc:docMk/>
            <pc:sldMasterMk cId="144393517" sldId="2147484314"/>
            <ac:spMk id="6" creationId="{00000000-0000-0000-0000-000000000000}"/>
          </ac:spMkLst>
        </pc:spChg>
        <pc:spChg chg="mod">
          <ac:chgData name="Yael Israel" userId="d191661e655daa3c" providerId="LiveId" clId="{8B44EF4F-8718-49D3-A3F1-609F06A0E23C}" dt="2021-02-01T05:45:56.980" v="226"/>
          <ac:spMkLst>
            <pc:docMk/>
            <pc:sldMasterMk cId="144393517" sldId="2147484314"/>
            <ac:spMk id="10" creationId="{00000000-0000-0000-0000-000000000000}"/>
          </ac:spMkLst>
        </pc:spChg>
        <pc:picChg chg="mod">
          <ac:chgData name="Yael Israel" userId="d191661e655daa3c" providerId="LiveId" clId="{8B44EF4F-8718-49D3-A3F1-609F06A0E23C}" dt="2021-02-01T05:45:56.980" v="226"/>
          <ac:picMkLst>
            <pc:docMk/>
            <pc:sldMasterMk cId="144393517" sldId="2147484314"/>
            <ac:picMk id="12" creationId="{00000000-0000-0000-0000-000000000000}"/>
          </ac:picMkLst>
        </pc:picChg>
        <pc:cxnChg chg="mod">
          <ac:chgData name="Yael Israel" userId="d191661e655daa3c" providerId="LiveId" clId="{8B44EF4F-8718-49D3-A3F1-609F06A0E23C}" dt="2021-02-01T05:45:56.980" v="226"/>
          <ac:cxnSpMkLst>
            <pc:docMk/>
            <pc:sldMasterMk cId="144393517" sldId="2147484314"/>
            <ac:cxnSpMk id="13" creationId="{00000000-0000-0000-0000-000000000000}"/>
          </ac:cxnSpMkLst>
        </pc:cxnChg>
        <pc:sldLayoutChg chg="modSp">
          <pc:chgData name="Yael Israel" userId="d191661e655daa3c" providerId="LiveId" clId="{8B44EF4F-8718-49D3-A3F1-609F06A0E23C}" dt="2021-02-01T05:45:56.980" v="226"/>
          <pc:sldLayoutMkLst>
            <pc:docMk/>
            <pc:sldMasterMk cId="144393517" sldId="2147484314"/>
            <pc:sldLayoutMk cId="1014534342" sldId="2147484315"/>
          </pc:sldLayoutMkLst>
          <pc:cxnChg chg="mod">
            <ac:chgData name="Yael Israel" userId="d191661e655daa3c" providerId="LiveId" clId="{8B44EF4F-8718-49D3-A3F1-609F06A0E23C}" dt="2021-02-01T05:45:56.980" v="226"/>
            <ac:cxnSpMkLst>
              <pc:docMk/>
              <pc:sldMasterMk cId="144393517" sldId="2147484314"/>
              <pc:sldLayoutMk cId="1014534342" sldId="2147484315"/>
              <ac:cxnSpMk id="33" creationId="{00000000-0000-0000-0000-000000000000}"/>
            </ac:cxnSpMkLst>
          </pc:cxnChg>
        </pc:sldLayoutChg>
        <pc:sldLayoutChg chg="modSp">
          <pc:chgData name="Yael Israel" userId="d191661e655daa3c" providerId="LiveId" clId="{8B44EF4F-8718-49D3-A3F1-609F06A0E23C}" dt="2021-02-01T05:45:56.980" v="226"/>
          <pc:sldLayoutMkLst>
            <pc:docMk/>
            <pc:sldMasterMk cId="144393517" sldId="2147484314"/>
            <pc:sldLayoutMk cId="1943225757" sldId="2147484320"/>
          </pc:sldLayoutMkLst>
          <pc:cxnChg chg="mod">
            <ac:chgData name="Yael Israel" userId="d191661e655daa3c" providerId="LiveId" clId="{8B44EF4F-8718-49D3-A3F1-609F06A0E23C}" dt="2021-02-01T05:45:56.980" v="226"/>
            <ac:cxnSpMkLst>
              <pc:docMk/>
              <pc:sldMasterMk cId="144393517" sldId="2147484314"/>
              <pc:sldLayoutMk cId="1943225757" sldId="2147484320"/>
              <ac:cxnSpMk id="32" creationId="{00000000-0000-0000-0000-000000000000}"/>
            </ac:cxnSpMkLst>
          </pc:cxnChg>
        </pc:sldLayoutChg>
        <pc:sldLayoutChg chg="modSp">
          <pc:chgData name="Yael Israel" userId="d191661e655daa3c" providerId="LiveId" clId="{8B44EF4F-8718-49D3-A3F1-609F06A0E23C}" dt="2021-02-01T05:45:56.980" v="226"/>
          <pc:sldLayoutMkLst>
            <pc:docMk/>
            <pc:sldMasterMk cId="144393517" sldId="2147484314"/>
            <pc:sldLayoutMk cId="827150803" sldId="2147484321"/>
          </pc:sldLayoutMkLst>
          <pc:spChg chg="mod">
            <ac:chgData name="Yael Israel" userId="d191661e655daa3c" providerId="LiveId" clId="{8B44EF4F-8718-49D3-A3F1-609F06A0E23C}" dt="2021-02-01T05:45:56.980" v="226"/>
            <ac:spMkLst>
              <pc:docMk/>
              <pc:sldMasterMk cId="144393517" sldId="2147484314"/>
              <pc:sldLayoutMk cId="827150803" sldId="2147484321"/>
              <ac:spMk id="2" creationId="{00000000-0000-0000-0000-000000000000}"/>
            </ac:spMkLst>
          </pc:spChg>
          <pc:spChg chg="mod">
            <ac:chgData name="Yael Israel" userId="d191661e655daa3c" providerId="LiveId" clId="{8B44EF4F-8718-49D3-A3F1-609F06A0E23C}" dt="2021-02-01T05:45:56.980" v="226"/>
            <ac:spMkLst>
              <pc:docMk/>
              <pc:sldMasterMk cId="144393517" sldId="2147484314"/>
              <pc:sldLayoutMk cId="827150803" sldId="2147484321"/>
              <ac:spMk id="3" creationId="{00000000-0000-0000-0000-000000000000}"/>
            </ac:spMkLst>
          </pc:spChg>
          <pc:spChg chg="mod">
            <ac:chgData name="Yael Israel" userId="d191661e655daa3c" providerId="LiveId" clId="{8B44EF4F-8718-49D3-A3F1-609F06A0E23C}" dt="2021-02-01T05:45:56.980" v="226"/>
            <ac:spMkLst>
              <pc:docMk/>
              <pc:sldMasterMk cId="144393517" sldId="2147484314"/>
              <pc:sldLayoutMk cId="827150803" sldId="2147484321"/>
              <ac:spMk id="4" creationId="{00000000-0000-0000-0000-000000000000}"/>
            </ac:spMkLst>
          </pc:spChg>
        </pc:sldLayoutChg>
      </pc:sldMasterChg>
      <pc:sldMasterChg chg="modSp">
        <pc:chgData name="Yael Israel" userId="d191661e655daa3c" providerId="LiveId" clId="{8B44EF4F-8718-49D3-A3F1-609F06A0E23C}" dt="2021-02-01T05:45:56.980" v="226"/>
        <pc:sldMasterMkLst>
          <pc:docMk/>
          <pc:sldMasterMk cId="468356491" sldId="2147484316"/>
        </pc:sldMasterMkLst>
        <pc:spChg chg="mod">
          <ac:chgData name="Yael Israel" userId="d191661e655daa3c" providerId="LiveId" clId="{8B44EF4F-8718-49D3-A3F1-609F06A0E23C}" dt="2021-02-01T05:45:56.980" v="226"/>
          <ac:spMkLst>
            <pc:docMk/>
            <pc:sldMasterMk cId="468356491" sldId="2147484316"/>
            <ac:spMk id="2" creationId="{00000000-0000-0000-0000-000000000000}"/>
          </ac:spMkLst>
        </pc:spChg>
        <pc:spChg chg="mod">
          <ac:chgData name="Yael Israel" userId="d191661e655daa3c" providerId="LiveId" clId="{8B44EF4F-8718-49D3-A3F1-609F06A0E23C}" dt="2021-02-01T05:45:56.980" v="226"/>
          <ac:spMkLst>
            <pc:docMk/>
            <pc:sldMasterMk cId="468356491" sldId="2147484316"/>
            <ac:spMk id="3" creationId="{00000000-0000-0000-0000-000000000000}"/>
          </ac:spMkLst>
        </pc:spChg>
        <pc:spChg chg="mod">
          <ac:chgData name="Yael Israel" userId="d191661e655daa3c" providerId="LiveId" clId="{8B44EF4F-8718-49D3-A3F1-609F06A0E23C}" dt="2021-02-01T05:45:56.980" v="226"/>
          <ac:spMkLst>
            <pc:docMk/>
            <pc:sldMasterMk cId="468356491" sldId="2147484316"/>
            <ac:spMk id="4" creationId="{00000000-0000-0000-0000-000000000000}"/>
          </ac:spMkLst>
        </pc:spChg>
        <pc:spChg chg="mod">
          <ac:chgData name="Yael Israel" userId="d191661e655daa3c" providerId="LiveId" clId="{8B44EF4F-8718-49D3-A3F1-609F06A0E23C}" dt="2021-02-01T05:45:56.980" v="226"/>
          <ac:spMkLst>
            <pc:docMk/>
            <pc:sldMasterMk cId="468356491" sldId="2147484316"/>
            <ac:spMk id="5" creationId="{00000000-0000-0000-0000-000000000000}"/>
          </ac:spMkLst>
        </pc:spChg>
        <pc:spChg chg="mod">
          <ac:chgData name="Yael Israel" userId="d191661e655daa3c" providerId="LiveId" clId="{8B44EF4F-8718-49D3-A3F1-609F06A0E23C}" dt="2021-02-01T05:45:56.980" v="226"/>
          <ac:spMkLst>
            <pc:docMk/>
            <pc:sldMasterMk cId="468356491" sldId="2147484316"/>
            <ac:spMk id="6" creationId="{00000000-0000-0000-0000-000000000000}"/>
          </ac:spMkLst>
        </pc:spChg>
        <pc:spChg chg="mod">
          <ac:chgData name="Yael Israel" userId="d191661e655daa3c" providerId="LiveId" clId="{8B44EF4F-8718-49D3-A3F1-609F06A0E23C}" dt="2021-02-01T05:45:56.980" v="226"/>
          <ac:spMkLst>
            <pc:docMk/>
            <pc:sldMasterMk cId="468356491" sldId="2147484316"/>
            <ac:spMk id="7" creationId="{00000000-0000-0000-0000-000000000000}"/>
          </ac:spMkLst>
        </pc:spChg>
        <pc:spChg chg="mod">
          <ac:chgData name="Yael Israel" userId="d191661e655daa3c" providerId="LiveId" clId="{8B44EF4F-8718-49D3-A3F1-609F06A0E23C}" dt="2021-02-01T05:45:56.980" v="226"/>
          <ac:spMkLst>
            <pc:docMk/>
            <pc:sldMasterMk cId="468356491" sldId="2147484316"/>
            <ac:spMk id="9" creationId="{00000000-0000-0000-0000-000000000000}"/>
          </ac:spMkLst>
        </pc:spChg>
        <pc:cxnChg chg="mod">
          <ac:chgData name="Yael Israel" userId="d191661e655daa3c" providerId="LiveId" clId="{8B44EF4F-8718-49D3-A3F1-609F06A0E23C}" dt="2021-02-01T05:45:56.980" v="226"/>
          <ac:cxnSpMkLst>
            <pc:docMk/>
            <pc:sldMasterMk cId="468356491" sldId="2147484316"/>
            <ac:cxnSpMk id="10" creationId="{00000000-0000-0000-0000-000000000000}"/>
          </ac:cxnSpMkLst>
        </pc:cxnChg>
      </pc:sldMasterChg>
      <pc:sldMasterChg chg="modSp modSldLayout">
        <pc:chgData name="Yael Israel" userId="d191661e655daa3c" providerId="LiveId" clId="{8B44EF4F-8718-49D3-A3F1-609F06A0E23C}" dt="2021-02-01T05:45:56.980" v="226"/>
        <pc:sldMasterMkLst>
          <pc:docMk/>
          <pc:sldMasterMk cId="2376220403" sldId="2147484318"/>
        </pc:sldMasterMkLst>
        <pc:spChg chg="mod">
          <ac:chgData name="Yael Israel" userId="d191661e655daa3c" providerId="LiveId" clId="{8B44EF4F-8718-49D3-A3F1-609F06A0E23C}" dt="2021-02-01T05:45:56.980" v="226"/>
          <ac:spMkLst>
            <pc:docMk/>
            <pc:sldMasterMk cId="2376220403" sldId="2147484318"/>
            <ac:spMk id="2" creationId="{00000000-0000-0000-0000-000000000000}"/>
          </ac:spMkLst>
        </pc:spChg>
        <pc:spChg chg="mod">
          <ac:chgData name="Yael Israel" userId="d191661e655daa3c" providerId="LiveId" clId="{8B44EF4F-8718-49D3-A3F1-609F06A0E23C}" dt="2021-02-01T05:45:56.980" v="226"/>
          <ac:spMkLst>
            <pc:docMk/>
            <pc:sldMasterMk cId="2376220403" sldId="2147484318"/>
            <ac:spMk id="3" creationId="{00000000-0000-0000-0000-000000000000}"/>
          </ac:spMkLst>
        </pc:spChg>
        <pc:spChg chg="mod">
          <ac:chgData name="Yael Israel" userId="d191661e655daa3c" providerId="LiveId" clId="{8B44EF4F-8718-49D3-A3F1-609F06A0E23C}" dt="2021-02-01T05:45:56.980" v="226"/>
          <ac:spMkLst>
            <pc:docMk/>
            <pc:sldMasterMk cId="2376220403" sldId="2147484318"/>
            <ac:spMk id="4" creationId="{00000000-0000-0000-0000-000000000000}"/>
          </ac:spMkLst>
        </pc:spChg>
        <pc:spChg chg="mod">
          <ac:chgData name="Yael Israel" userId="d191661e655daa3c" providerId="LiveId" clId="{8B44EF4F-8718-49D3-A3F1-609F06A0E23C}" dt="2021-02-01T05:45:56.980" v="226"/>
          <ac:spMkLst>
            <pc:docMk/>
            <pc:sldMasterMk cId="2376220403" sldId="2147484318"/>
            <ac:spMk id="5" creationId="{00000000-0000-0000-0000-000000000000}"/>
          </ac:spMkLst>
        </pc:spChg>
        <pc:spChg chg="mod">
          <ac:chgData name="Yael Israel" userId="d191661e655daa3c" providerId="LiveId" clId="{8B44EF4F-8718-49D3-A3F1-609F06A0E23C}" dt="2021-02-01T05:45:56.980" v="226"/>
          <ac:spMkLst>
            <pc:docMk/>
            <pc:sldMasterMk cId="2376220403" sldId="2147484318"/>
            <ac:spMk id="6" creationId="{00000000-0000-0000-0000-000000000000}"/>
          </ac:spMkLst>
        </pc:spChg>
        <pc:spChg chg="mod">
          <ac:chgData name="Yael Israel" userId="d191661e655daa3c" providerId="LiveId" clId="{8B44EF4F-8718-49D3-A3F1-609F06A0E23C}" dt="2021-02-01T05:45:56.980" v="226"/>
          <ac:spMkLst>
            <pc:docMk/>
            <pc:sldMasterMk cId="2376220403" sldId="2147484318"/>
            <ac:spMk id="7" creationId="{00000000-0000-0000-0000-000000000000}"/>
          </ac:spMkLst>
        </pc:spChg>
        <pc:spChg chg="mod">
          <ac:chgData name="Yael Israel" userId="d191661e655daa3c" providerId="LiveId" clId="{8B44EF4F-8718-49D3-A3F1-609F06A0E23C}" dt="2021-02-01T05:45:56.980" v="226"/>
          <ac:spMkLst>
            <pc:docMk/>
            <pc:sldMasterMk cId="2376220403" sldId="2147484318"/>
            <ac:spMk id="38" creationId="{00000000-0000-0000-0000-000000000000}"/>
          </ac:spMkLst>
        </pc:spChg>
        <pc:sldLayoutChg chg="modSp">
          <pc:chgData name="Yael Israel" userId="d191661e655daa3c" providerId="LiveId" clId="{8B44EF4F-8718-49D3-A3F1-609F06A0E23C}" dt="2021-02-01T05:45:56.980" v="226"/>
          <pc:sldLayoutMkLst>
            <pc:docMk/>
            <pc:sldMasterMk cId="2376220403" sldId="2147484318"/>
            <pc:sldLayoutMk cId="2472458123" sldId="2147484319"/>
          </pc:sldLayoutMkLst>
          <pc:spChg chg="mod">
            <ac:chgData name="Yael Israel" userId="d191661e655daa3c" providerId="LiveId" clId="{8B44EF4F-8718-49D3-A3F1-609F06A0E23C}" dt="2021-02-01T05:45:56.980" v="226"/>
            <ac:spMkLst>
              <pc:docMk/>
              <pc:sldMasterMk cId="2376220403" sldId="2147484318"/>
              <pc:sldLayoutMk cId="2472458123" sldId="2147484319"/>
              <ac:spMk id="3" creationId="{00000000-0000-0000-0000-000000000000}"/>
            </ac:spMkLst>
          </pc:spChg>
          <pc:spChg chg="mod">
            <ac:chgData name="Yael Israel" userId="d191661e655daa3c" providerId="LiveId" clId="{8B44EF4F-8718-49D3-A3F1-609F06A0E23C}" dt="2021-02-01T05:45:56.980" v="226"/>
            <ac:spMkLst>
              <pc:docMk/>
              <pc:sldMasterMk cId="2376220403" sldId="2147484318"/>
              <pc:sldLayoutMk cId="2472458123" sldId="2147484319"/>
              <ac:spMk id="4" creationId="{00000000-0000-0000-0000-000000000000}"/>
            </ac:spMkLst>
          </pc:spChg>
          <pc:spChg chg="mod">
            <ac:chgData name="Yael Israel" userId="d191661e655daa3c" providerId="LiveId" clId="{8B44EF4F-8718-49D3-A3F1-609F06A0E23C}" dt="2021-02-01T05:45:56.980" v="226"/>
            <ac:spMkLst>
              <pc:docMk/>
              <pc:sldMasterMk cId="2376220403" sldId="2147484318"/>
              <pc:sldLayoutMk cId="2472458123" sldId="2147484319"/>
              <ac:spMk id="5" creationId="{00000000-0000-0000-0000-000000000000}"/>
            </ac:spMkLst>
          </pc:spChg>
          <pc:spChg chg="mod">
            <ac:chgData name="Yael Israel" userId="d191661e655daa3c" providerId="LiveId" clId="{8B44EF4F-8718-49D3-A3F1-609F06A0E23C}" dt="2021-02-01T05:45:56.980" v="226"/>
            <ac:spMkLst>
              <pc:docMk/>
              <pc:sldMasterMk cId="2376220403" sldId="2147484318"/>
              <pc:sldLayoutMk cId="2472458123" sldId="2147484319"/>
              <ac:spMk id="6" creationId="{00000000-0000-0000-0000-000000000000}"/>
            </ac:spMkLst>
          </pc:spChg>
        </pc:sldLayoutChg>
      </pc:sldMasterChg>
      <pc:sldMasterChg chg="modSp del delSldLayout modSldLayout">
        <pc:chgData name="Yael Israel" userId="d191661e655daa3c" providerId="LiveId" clId="{8B44EF4F-8718-49D3-A3F1-609F06A0E23C}" dt="2021-02-08T20:54:55.039" v="1872" actId="2696"/>
        <pc:sldMasterMkLst>
          <pc:docMk/>
          <pc:sldMasterMk cId="1231207421" sldId="2147484322"/>
        </pc:sldMasterMkLst>
        <pc:spChg chg="mod">
          <ac:chgData name="Yael Israel" userId="d191661e655daa3c" providerId="LiveId" clId="{8B44EF4F-8718-49D3-A3F1-609F06A0E23C}" dt="2021-02-01T05:45:56.980" v="226"/>
          <ac:spMkLst>
            <pc:docMk/>
            <pc:sldMasterMk cId="1231207421" sldId="2147484322"/>
            <ac:spMk id="2" creationId="{00000000-0000-0000-0000-000000000000}"/>
          </ac:spMkLst>
        </pc:spChg>
        <pc:spChg chg="mod">
          <ac:chgData name="Yael Israel" userId="d191661e655daa3c" providerId="LiveId" clId="{8B44EF4F-8718-49D3-A3F1-609F06A0E23C}" dt="2021-02-01T05:45:56.980" v="226"/>
          <ac:spMkLst>
            <pc:docMk/>
            <pc:sldMasterMk cId="1231207421" sldId="2147484322"/>
            <ac:spMk id="3" creationId="{00000000-0000-0000-0000-000000000000}"/>
          </ac:spMkLst>
        </pc:spChg>
        <pc:spChg chg="mod">
          <ac:chgData name="Yael Israel" userId="d191661e655daa3c" providerId="LiveId" clId="{8B44EF4F-8718-49D3-A3F1-609F06A0E23C}" dt="2021-02-01T05:45:56.980" v="226"/>
          <ac:spMkLst>
            <pc:docMk/>
            <pc:sldMasterMk cId="1231207421" sldId="2147484322"/>
            <ac:spMk id="4" creationId="{00000000-0000-0000-0000-000000000000}"/>
          </ac:spMkLst>
        </pc:spChg>
        <pc:spChg chg="mod">
          <ac:chgData name="Yael Israel" userId="d191661e655daa3c" providerId="LiveId" clId="{8B44EF4F-8718-49D3-A3F1-609F06A0E23C}" dt="2021-02-01T05:45:56.980" v="226"/>
          <ac:spMkLst>
            <pc:docMk/>
            <pc:sldMasterMk cId="1231207421" sldId="2147484322"/>
            <ac:spMk id="5" creationId="{00000000-0000-0000-0000-000000000000}"/>
          </ac:spMkLst>
        </pc:spChg>
        <pc:spChg chg="mod">
          <ac:chgData name="Yael Israel" userId="d191661e655daa3c" providerId="LiveId" clId="{8B44EF4F-8718-49D3-A3F1-609F06A0E23C}" dt="2021-02-01T05:45:56.980" v="226"/>
          <ac:spMkLst>
            <pc:docMk/>
            <pc:sldMasterMk cId="1231207421" sldId="2147484322"/>
            <ac:spMk id="6" creationId="{00000000-0000-0000-0000-000000000000}"/>
          </ac:spMkLst>
        </pc:spChg>
        <pc:sldLayoutChg chg="modSp del">
          <pc:chgData name="Yael Israel" userId="d191661e655daa3c" providerId="LiveId" clId="{8B44EF4F-8718-49D3-A3F1-609F06A0E23C}" dt="2021-02-08T20:54:55.039" v="1872" actId="2696"/>
          <pc:sldLayoutMkLst>
            <pc:docMk/>
            <pc:sldMasterMk cId="1231207421" sldId="2147484322"/>
            <pc:sldLayoutMk cId="3349270630" sldId="2147484323"/>
          </pc:sldLayoutMkLst>
          <pc:picChg chg="mod">
            <ac:chgData name="Yael Israel" userId="d191661e655daa3c" providerId="LiveId" clId="{8B44EF4F-8718-49D3-A3F1-609F06A0E23C}" dt="2021-02-01T05:45:56.980" v="226"/>
            <ac:picMkLst>
              <pc:docMk/>
              <pc:sldMasterMk cId="1231207421" sldId="2147484322"/>
              <pc:sldLayoutMk cId="3349270630" sldId="2147484323"/>
              <ac:picMk id="8" creationId="{00000000-0000-0000-0000-000000000000}"/>
            </ac:picMkLst>
          </pc:picChg>
        </pc:sldLayoutChg>
      </pc:sldMasterChg>
      <pc:sldMasterChg chg="modSp modSldLayout">
        <pc:chgData name="Yael Israel" userId="d191661e655daa3c" providerId="LiveId" clId="{8B44EF4F-8718-49D3-A3F1-609F06A0E23C}" dt="2021-02-01T05:45:56.980" v="226"/>
        <pc:sldMasterMkLst>
          <pc:docMk/>
          <pc:sldMasterMk cId="3876104520" sldId="2147484327"/>
        </pc:sldMasterMkLst>
        <pc:spChg chg="mod">
          <ac:chgData name="Yael Israel" userId="d191661e655daa3c" providerId="LiveId" clId="{8B44EF4F-8718-49D3-A3F1-609F06A0E23C}" dt="2021-02-01T05:45:56.980" v="226"/>
          <ac:spMkLst>
            <pc:docMk/>
            <pc:sldMasterMk cId="3876104520" sldId="2147484327"/>
            <ac:spMk id="2" creationId="{00000000-0000-0000-0000-000000000000}"/>
          </ac:spMkLst>
        </pc:spChg>
        <pc:spChg chg="mod">
          <ac:chgData name="Yael Israel" userId="d191661e655daa3c" providerId="LiveId" clId="{8B44EF4F-8718-49D3-A3F1-609F06A0E23C}" dt="2021-02-01T05:45:56.980" v="226"/>
          <ac:spMkLst>
            <pc:docMk/>
            <pc:sldMasterMk cId="3876104520" sldId="2147484327"/>
            <ac:spMk id="3" creationId="{00000000-0000-0000-0000-000000000000}"/>
          </ac:spMkLst>
        </pc:spChg>
        <pc:spChg chg="mod">
          <ac:chgData name="Yael Israel" userId="d191661e655daa3c" providerId="LiveId" clId="{8B44EF4F-8718-49D3-A3F1-609F06A0E23C}" dt="2021-02-01T05:45:56.980" v="226"/>
          <ac:spMkLst>
            <pc:docMk/>
            <pc:sldMasterMk cId="3876104520" sldId="2147484327"/>
            <ac:spMk id="4" creationId="{00000000-0000-0000-0000-000000000000}"/>
          </ac:spMkLst>
        </pc:spChg>
        <pc:spChg chg="mod">
          <ac:chgData name="Yael Israel" userId="d191661e655daa3c" providerId="LiveId" clId="{8B44EF4F-8718-49D3-A3F1-609F06A0E23C}" dt="2021-02-01T05:45:56.980" v="226"/>
          <ac:spMkLst>
            <pc:docMk/>
            <pc:sldMasterMk cId="3876104520" sldId="2147484327"/>
            <ac:spMk id="5" creationId="{00000000-0000-0000-0000-000000000000}"/>
          </ac:spMkLst>
        </pc:spChg>
        <pc:spChg chg="mod">
          <ac:chgData name="Yael Israel" userId="d191661e655daa3c" providerId="LiveId" clId="{8B44EF4F-8718-49D3-A3F1-609F06A0E23C}" dt="2021-02-01T05:45:56.980" v="226"/>
          <ac:spMkLst>
            <pc:docMk/>
            <pc:sldMasterMk cId="3876104520" sldId="2147484327"/>
            <ac:spMk id="6" creationId="{00000000-0000-0000-0000-000000000000}"/>
          </ac:spMkLst>
        </pc:spChg>
        <pc:sldLayoutChg chg="modSp">
          <pc:chgData name="Yael Israel" userId="d191661e655daa3c" providerId="LiveId" clId="{8B44EF4F-8718-49D3-A3F1-609F06A0E23C}" dt="2021-02-01T05:45:56.980" v="226"/>
          <pc:sldLayoutMkLst>
            <pc:docMk/>
            <pc:sldMasterMk cId="3876104520" sldId="2147484327"/>
            <pc:sldLayoutMk cId="1114565982" sldId="2147484328"/>
          </pc:sldLayoutMkLst>
          <pc:spChg chg="mod">
            <ac:chgData name="Yael Israel" userId="d191661e655daa3c" providerId="LiveId" clId="{8B44EF4F-8718-49D3-A3F1-609F06A0E23C}" dt="2021-02-01T05:45:56.980" v="226"/>
            <ac:spMkLst>
              <pc:docMk/>
              <pc:sldMasterMk cId="3876104520" sldId="2147484327"/>
              <pc:sldLayoutMk cId="1114565982" sldId="2147484328"/>
              <ac:spMk id="2" creationId="{00000000-0000-0000-0000-000000000000}"/>
            </ac:spMkLst>
          </pc:spChg>
          <pc:spChg chg="mod">
            <ac:chgData name="Yael Israel" userId="d191661e655daa3c" providerId="LiveId" clId="{8B44EF4F-8718-49D3-A3F1-609F06A0E23C}" dt="2021-02-01T05:45:56.980" v="226"/>
            <ac:spMkLst>
              <pc:docMk/>
              <pc:sldMasterMk cId="3876104520" sldId="2147484327"/>
              <pc:sldLayoutMk cId="1114565982" sldId="2147484328"/>
              <ac:spMk id="3" creationId="{00000000-0000-0000-0000-000000000000}"/>
            </ac:spMkLst>
          </pc:spChg>
          <pc:spChg chg="mod">
            <ac:chgData name="Yael Israel" userId="d191661e655daa3c" providerId="LiveId" clId="{8B44EF4F-8718-49D3-A3F1-609F06A0E23C}" dt="2021-02-01T05:45:56.980" v="226"/>
            <ac:spMkLst>
              <pc:docMk/>
              <pc:sldMasterMk cId="3876104520" sldId="2147484327"/>
              <pc:sldLayoutMk cId="1114565982" sldId="2147484328"/>
              <ac:spMk id="4" creationId="{00000000-0000-0000-0000-000000000000}"/>
            </ac:spMkLst>
          </pc:spChg>
          <pc:spChg chg="mod">
            <ac:chgData name="Yael Israel" userId="d191661e655daa3c" providerId="LiveId" clId="{8B44EF4F-8718-49D3-A3F1-609F06A0E23C}" dt="2021-02-01T05:45:56.980" v="226"/>
            <ac:spMkLst>
              <pc:docMk/>
              <pc:sldMasterMk cId="3876104520" sldId="2147484327"/>
              <pc:sldLayoutMk cId="1114565982" sldId="2147484328"/>
              <ac:spMk id="5" creationId="{00000000-0000-0000-0000-000000000000}"/>
            </ac:spMkLst>
          </pc:spChg>
          <pc:spChg chg="mod">
            <ac:chgData name="Yael Israel" userId="d191661e655daa3c" providerId="LiveId" clId="{8B44EF4F-8718-49D3-A3F1-609F06A0E23C}" dt="2021-02-01T05:45:56.980" v="226"/>
            <ac:spMkLst>
              <pc:docMk/>
              <pc:sldMasterMk cId="3876104520" sldId="2147484327"/>
              <pc:sldLayoutMk cId="1114565982" sldId="2147484328"/>
              <ac:spMk id="6" creationId="{00000000-0000-0000-0000-000000000000}"/>
            </ac:spMkLst>
          </pc:spChg>
          <pc:picChg chg="mod">
            <ac:chgData name="Yael Israel" userId="d191661e655daa3c" providerId="LiveId" clId="{8B44EF4F-8718-49D3-A3F1-609F06A0E23C}" dt="2021-02-01T05:45:56.980" v="226"/>
            <ac:picMkLst>
              <pc:docMk/>
              <pc:sldMasterMk cId="3876104520" sldId="2147484327"/>
              <pc:sldLayoutMk cId="1114565982" sldId="2147484328"/>
              <ac:picMk id="11" creationId="{00000000-0000-0000-0000-000000000000}"/>
            </ac:picMkLst>
          </pc:picChg>
        </pc:sldLayoutChg>
      </pc:sldMasterChg>
      <pc:sldMasterChg chg="modSp modSldLayout">
        <pc:chgData name="Yael Israel" userId="d191661e655daa3c" providerId="LiveId" clId="{8B44EF4F-8718-49D3-A3F1-609F06A0E23C}" dt="2021-02-01T05:45:56.980" v="226"/>
        <pc:sldMasterMkLst>
          <pc:docMk/>
          <pc:sldMasterMk cId="2744263229" sldId="2147484330"/>
        </pc:sldMasterMkLst>
        <pc:spChg chg="mod">
          <ac:chgData name="Yael Israel" userId="d191661e655daa3c" providerId="LiveId" clId="{8B44EF4F-8718-49D3-A3F1-609F06A0E23C}" dt="2021-02-01T05:45:56.980" v="226"/>
          <ac:spMkLst>
            <pc:docMk/>
            <pc:sldMasterMk cId="2744263229" sldId="2147484330"/>
            <ac:spMk id="2" creationId="{224C3681-351A-40D9-8C08-632E98237CC0}"/>
          </ac:spMkLst>
        </pc:spChg>
        <pc:spChg chg="mod">
          <ac:chgData name="Yael Israel" userId="d191661e655daa3c" providerId="LiveId" clId="{8B44EF4F-8718-49D3-A3F1-609F06A0E23C}" dt="2021-02-01T05:45:56.980" v="226"/>
          <ac:spMkLst>
            <pc:docMk/>
            <pc:sldMasterMk cId="2744263229" sldId="2147484330"/>
            <ac:spMk id="3" creationId="{607CEF16-92A3-4A77-B95D-A9DB52319F31}"/>
          </ac:spMkLst>
        </pc:spChg>
        <pc:spChg chg="mod">
          <ac:chgData name="Yael Israel" userId="d191661e655daa3c" providerId="LiveId" clId="{8B44EF4F-8718-49D3-A3F1-609F06A0E23C}" dt="2021-02-01T05:45:56.980" v="226"/>
          <ac:spMkLst>
            <pc:docMk/>
            <pc:sldMasterMk cId="2744263229" sldId="2147484330"/>
            <ac:spMk id="8" creationId="{90F2147C-DDBF-4431-95AC-650CCE32FC7A}"/>
          </ac:spMkLst>
        </pc:spChg>
        <pc:sldLayoutChg chg="modSp">
          <pc:chgData name="Yael Israel" userId="d191661e655daa3c" providerId="LiveId" clId="{8B44EF4F-8718-49D3-A3F1-609F06A0E23C}" dt="2021-02-01T05:45:56.980" v="226"/>
          <pc:sldLayoutMkLst>
            <pc:docMk/>
            <pc:sldMasterMk cId="2744263229" sldId="2147484330"/>
            <pc:sldLayoutMk cId="4138712925" sldId="2147484331"/>
          </pc:sldLayoutMkLst>
          <pc:spChg chg="mod">
            <ac:chgData name="Yael Israel" userId="d191661e655daa3c" providerId="LiveId" clId="{8B44EF4F-8718-49D3-A3F1-609F06A0E23C}" dt="2021-02-01T05:45:56.980" v="226"/>
            <ac:spMkLst>
              <pc:docMk/>
              <pc:sldMasterMk cId="2744263229" sldId="2147484330"/>
              <pc:sldLayoutMk cId="4138712925" sldId="2147484331"/>
              <ac:spMk id="2" creationId="{2558FCDE-8F3F-4E83-B550-DF944B424F78}"/>
            </ac:spMkLst>
          </pc:spChg>
          <pc:spChg chg="mod">
            <ac:chgData name="Yael Israel" userId="d191661e655daa3c" providerId="LiveId" clId="{8B44EF4F-8718-49D3-A3F1-609F06A0E23C}" dt="2021-02-01T05:45:56.980" v="226"/>
            <ac:spMkLst>
              <pc:docMk/>
              <pc:sldMasterMk cId="2744263229" sldId="2147484330"/>
              <pc:sldLayoutMk cId="4138712925" sldId="2147484331"/>
              <ac:spMk id="9" creationId="{A46D6285-06A8-4297-915D-0A280359C280}"/>
            </ac:spMkLst>
          </pc:spChg>
          <pc:spChg chg="mod">
            <ac:chgData name="Yael Israel" userId="d191661e655daa3c" providerId="LiveId" clId="{8B44EF4F-8718-49D3-A3F1-609F06A0E23C}" dt="2021-02-01T05:45:56.980" v="226"/>
            <ac:spMkLst>
              <pc:docMk/>
              <pc:sldMasterMk cId="2744263229" sldId="2147484330"/>
              <pc:sldLayoutMk cId="4138712925" sldId="2147484331"/>
              <ac:spMk id="13" creationId="{B48BA177-B717-42B2-884C-04576C20342D}"/>
            </ac:spMkLst>
          </pc:spChg>
          <pc:spChg chg="mod">
            <ac:chgData name="Yael Israel" userId="d191661e655daa3c" providerId="LiveId" clId="{8B44EF4F-8718-49D3-A3F1-609F06A0E23C}" dt="2021-02-01T05:45:56.980" v="226"/>
            <ac:spMkLst>
              <pc:docMk/>
              <pc:sldMasterMk cId="2744263229" sldId="2147484330"/>
              <pc:sldLayoutMk cId="4138712925" sldId="2147484331"/>
              <ac:spMk id="14" creationId="{C7F0E85E-786D-44FC-A9C8-8853277D7C38}"/>
            </ac:spMkLst>
          </pc:spChg>
          <pc:spChg chg="mod">
            <ac:chgData name="Yael Israel" userId="d191661e655daa3c" providerId="LiveId" clId="{8B44EF4F-8718-49D3-A3F1-609F06A0E23C}" dt="2021-02-01T05:45:56.980" v="226"/>
            <ac:spMkLst>
              <pc:docMk/>
              <pc:sldMasterMk cId="2744263229" sldId="2147484330"/>
              <pc:sldLayoutMk cId="4138712925" sldId="2147484331"/>
              <ac:spMk id="16" creationId="{C1ABB07C-6957-412E-9A87-72242AA3EE85}"/>
            </ac:spMkLst>
          </pc:spChg>
          <pc:spChg chg="mod">
            <ac:chgData name="Yael Israel" userId="d191661e655daa3c" providerId="LiveId" clId="{8B44EF4F-8718-49D3-A3F1-609F06A0E23C}" dt="2021-02-01T05:45:56.980" v="226"/>
            <ac:spMkLst>
              <pc:docMk/>
              <pc:sldMasterMk cId="2744263229" sldId="2147484330"/>
              <pc:sldLayoutMk cId="4138712925" sldId="2147484331"/>
              <ac:spMk id="17" creationId="{6DF8CB66-232E-4CE3-96FC-CE37C74994E1}"/>
            </ac:spMkLst>
          </pc:spChg>
          <pc:spChg chg="mod">
            <ac:chgData name="Yael Israel" userId="d191661e655daa3c" providerId="LiveId" clId="{8B44EF4F-8718-49D3-A3F1-609F06A0E23C}" dt="2021-02-01T05:45:56.980" v="226"/>
            <ac:spMkLst>
              <pc:docMk/>
              <pc:sldMasterMk cId="2744263229" sldId="2147484330"/>
              <pc:sldLayoutMk cId="4138712925" sldId="2147484331"/>
              <ac:spMk id="18" creationId="{8728750D-82C7-4A8D-A7C7-554934667964}"/>
            </ac:spMkLst>
          </pc:spChg>
        </pc:sldLayoutChg>
      </pc:sldMasterChg>
      <pc:sldMasterChg chg="del delSldLayout">
        <pc:chgData name="Yael Israel" userId="d191661e655daa3c" providerId="LiveId" clId="{8B44EF4F-8718-49D3-A3F1-609F06A0E23C}" dt="2021-02-01T06:19:56.425" v="779" actId="2696"/>
        <pc:sldMasterMkLst>
          <pc:docMk/>
          <pc:sldMasterMk cId="2636467218" sldId="2147484357"/>
        </pc:sldMasterMkLst>
        <pc:sldLayoutChg chg="del">
          <pc:chgData name="Yael Israel" userId="d191661e655daa3c" providerId="LiveId" clId="{8B44EF4F-8718-49D3-A3F1-609F06A0E23C}" dt="2021-02-01T06:19:56.425" v="779" actId="2696"/>
          <pc:sldLayoutMkLst>
            <pc:docMk/>
            <pc:sldMasterMk cId="2636467218" sldId="2147484357"/>
            <pc:sldLayoutMk cId="2018755948" sldId="2147484358"/>
          </pc:sldLayoutMkLst>
        </pc:sldLayoutChg>
        <pc:sldLayoutChg chg="del">
          <pc:chgData name="Yael Israel" userId="d191661e655daa3c" providerId="LiveId" clId="{8B44EF4F-8718-49D3-A3F1-609F06A0E23C}" dt="2021-02-01T06:19:56.425" v="779" actId="2696"/>
          <pc:sldLayoutMkLst>
            <pc:docMk/>
            <pc:sldMasterMk cId="2636467218" sldId="2147484357"/>
            <pc:sldLayoutMk cId="3247066840" sldId="2147484359"/>
          </pc:sldLayoutMkLst>
        </pc:sldLayoutChg>
        <pc:sldLayoutChg chg="del">
          <pc:chgData name="Yael Israel" userId="d191661e655daa3c" providerId="LiveId" clId="{8B44EF4F-8718-49D3-A3F1-609F06A0E23C}" dt="2021-02-01T06:19:56.425" v="779" actId="2696"/>
          <pc:sldLayoutMkLst>
            <pc:docMk/>
            <pc:sldMasterMk cId="2636467218" sldId="2147484357"/>
            <pc:sldLayoutMk cId="875369281" sldId="2147484360"/>
          </pc:sldLayoutMkLst>
        </pc:sldLayoutChg>
        <pc:sldLayoutChg chg="del">
          <pc:chgData name="Yael Israel" userId="d191661e655daa3c" providerId="LiveId" clId="{8B44EF4F-8718-49D3-A3F1-609F06A0E23C}" dt="2021-02-01T06:19:56.425" v="779" actId="2696"/>
          <pc:sldLayoutMkLst>
            <pc:docMk/>
            <pc:sldMasterMk cId="2636467218" sldId="2147484357"/>
            <pc:sldLayoutMk cId="2538623608" sldId="2147484361"/>
          </pc:sldLayoutMkLst>
        </pc:sldLayoutChg>
        <pc:sldLayoutChg chg="del">
          <pc:chgData name="Yael Israel" userId="d191661e655daa3c" providerId="LiveId" clId="{8B44EF4F-8718-49D3-A3F1-609F06A0E23C}" dt="2021-02-01T06:19:56.425" v="779" actId="2696"/>
          <pc:sldLayoutMkLst>
            <pc:docMk/>
            <pc:sldMasterMk cId="2636467218" sldId="2147484357"/>
            <pc:sldLayoutMk cId="2698241148" sldId="2147484362"/>
          </pc:sldLayoutMkLst>
        </pc:sldLayoutChg>
        <pc:sldLayoutChg chg="del">
          <pc:chgData name="Yael Israel" userId="d191661e655daa3c" providerId="LiveId" clId="{8B44EF4F-8718-49D3-A3F1-609F06A0E23C}" dt="2021-02-01T06:19:56.425" v="779" actId="2696"/>
          <pc:sldLayoutMkLst>
            <pc:docMk/>
            <pc:sldMasterMk cId="2636467218" sldId="2147484357"/>
            <pc:sldLayoutMk cId="3630860188" sldId="2147484363"/>
          </pc:sldLayoutMkLst>
        </pc:sldLayoutChg>
        <pc:sldLayoutChg chg="del">
          <pc:chgData name="Yael Israel" userId="d191661e655daa3c" providerId="LiveId" clId="{8B44EF4F-8718-49D3-A3F1-609F06A0E23C}" dt="2021-02-01T06:19:56.425" v="779" actId="2696"/>
          <pc:sldLayoutMkLst>
            <pc:docMk/>
            <pc:sldMasterMk cId="2636467218" sldId="2147484357"/>
            <pc:sldLayoutMk cId="2492585381" sldId="2147484364"/>
          </pc:sldLayoutMkLst>
        </pc:sldLayoutChg>
        <pc:sldLayoutChg chg="del">
          <pc:chgData name="Yael Israel" userId="d191661e655daa3c" providerId="LiveId" clId="{8B44EF4F-8718-49D3-A3F1-609F06A0E23C}" dt="2021-02-01T06:19:56.425" v="779" actId="2696"/>
          <pc:sldLayoutMkLst>
            <pc:docMk/>
            <pc:sldMasterMk cId="2636467218" sldId="2147484357"/>
            <pc:sldLayoutMk cId="162058598" sldId="2147484365"/>
          </pc:sldLayoutMkLst>
        </pc:sldLayoutChg>
        <pc:sldLayoutChg chg="del">
          <pc:chgData name="Yael Israel" userId="d191661e655daa3c" providerId="LiveId" clId="{8B44EF4F-8718-49D3-A3F1-609F06A0E23C}" dt="2021-02-01T06:19:56.425" v="779" actId="2696"/>
          <pc:sldLayoutMkLst>
            <pc:docMk/>
            <pc:sldMasterMk cId="2636467218" sldId="2147484357"/>
            <pc:sldLayoutMk cId="2023278769" sldId="2147484366"/>
          </pc:sldLayoutMkLst>
        </pc:sldLayoutChg>
        <pc:sldLayoutChg chg="del">
          <pc:chgData name="Yael Israel" userId="d191661e655daa3c" providerId="LiveId" clId="{8B44EF4F-8718-49D3-A3F1-609F06A0E23C}" dt="2021-02-01T06:19:56.425" v="779" actId="2696"/>
          <pc:sldLayoutMkLst>
            <pc:docMk/>
            <pc:sldMasterMk cId="2636467218" sldId="2147484357"/>
            <pc:sldLayoutMk cId="1963332018" sldId="2147484367"/>
          </pc:sldLayoutMkLst>
        </pc:sldLayoutChg>
        <pc:sldLayoutChg chg="del">
          <pc:chgData name="Yael Israel" userId="d191661e655daa3c" providerId="LiveId" clId="{8B44EF4F-8718-49D3-A3F1-609F06A0E23C}" dt="2021-02-01T06:19:56.425" v="779" actId="2696"/>
          <pc:sldLayoutMkLst>
            <pc:docMk/>
            <pc:sldMasterMk cId="2636467218" sldId="2147484357"/>
            <pc:sldLayoutMk cId="3503636805" sldId="2147484368"/>
          </pc:sldLayoutMkLst>
        </pc:sldLayoutChg>
      </pc:sldMasterChg>
    </pc:docChg>
  </pc:docChgLst>
  <pc:docChgLst>
    <pc:chgData name="Yael Israel" userId="d191661e655daa3c" providerId="LiveId" clId="{9F59FB79-BEF5-41D2-9A32-503CF554035C}"/>
    <pc:docChg chg="undo custSel delSld modSld sldOrd">
      <pc:chgData name="Yael Israel" userId="d191661e655daa3c" providerId="LiveId" clId="{9F59FB79-BEF5-41D2-9A32-503CF554035C}" dt="2020-09-15T03:49:48.873" v="533" actId="3626"/>
      <pc:docMkLst>
        <pc:docMk/>
      </pc:docMkLst>
      <pc:sldChg chg="modSp mod">
        <pc:chgData name="Yael Israel" userId="d191661e655daa3c" providerId="LiveId" clId="{9F59FB79-BEF5-41D2-9A32-503CF554035C}" dt="2020-09-15T03:48:09.503" v="531" actId="20577"/>
        <pc:sldMkLst>
          <pc:docMk/>
          <pc:sldMk cId="599664297" sldId="277"/>
        </pc:sldMkLst>
        <pc:spChg chg="mod">
          <ac:chgData name="Yael Israel" userId="d191661e655daa3c" providerId="LiveId" clId="{9F59FB79-BEF5-41D2-9A32-503CF554035C}" dt="2020-09-15T03:48:09.503" v="531" actId="20577"/>
          <ac:spMkLst>
            <pc:docMk/>
            <pc:sldMk cId="599664297" sldId="277"/>
            <ac:spMk id="444" creationId="{00000000-0000-0000-0000-000000000000}"/>
          </ac:spMkLst>
        </pc:spChg>
      </pc:sldChg>
      <pc:sldChg chg="del">
        <pc:chgData name="Yael Israel" userId="d191661e655daa3c" providerId="LiveId" clId="{9F59FB79-BEF5-41D2-9A32-503CF554035C}" dt="2020-09-15T03:42:40.482" v="497" actId="2696"/>
        <pc:sldMkLst>
          <pc:docMk/>
          <pc:sldMk cId="79808728" sldId="278"/>
        </pc:sldMkLst>
      </pc:sldChg>
      <pc:sldChg chg="modSp mod">
        <pc:chgData name="Yael Israel" userId="d191661e655daa3c" providerId="LiveId" clId="{9F59FB79-BEF5-41D2-9A32-503CF554035C}" dt="2020-09-15T03:47:28.500" v="510" actId="6549"/>
        <pc:sldMkLst>
          <pc:docMk/>
          <pc:sldMk cId="818341709" sldId="286"/>
        </pc:sldMkLst>
        <pc:spChg chg="mod">
          <ac:chgData name="Yael Israel" userId="d191661e655daa3c" providerId="LiveId" clId="{9F59FB79-BEF5-41D2-9A32-503CF554035C}" dt="2020-09-15T03:47:28.500" v="510" actId="6549"/>
          <ac:spMkLst>
            <pc:docMk/>
            <pc:sldMk cId="818341709" sldId="286"/>
            <ac:spMk id="502" creationId="{00000000-0000-0000-0000-000000000000}"/>
          </ac:spMkLst>
        </pc:spChg>
      </pc:sldChg>
      <pc:sldChg chg="ord">
        <pc:chgData name="Yael Israel" userId="d191661e655daa3c" providerId="LiveId" clId="{9F59FB79-BEF5-41D2-9A32-503CF554035C}" dt="2020-09-15T03:44:17.912" v="499"/>
        <pc:sldMkLst>
          <pc:docMk/>
          <pc:sldMk cId="3345722650" sldId="291"/>
        </pc:sldMkLst>
      </pc:sldChg>
      <pc:sldChg chg="modSp mod">
        <pc:chgData name="Yael Israel" userId="d191661e655daa3c" providerId="LiveId" clId="{9F59FB79-BEF5-41D2-9A32-503CF554035C}" dt="2020-09-15T03:49:48.873" v="533" actId="3626"/>
        <pc:sldMkLst>
          <pc:docMk/>
          <pc:sldMk cId="2543980532" sldId="293"/>
        </pc:sldMkLst>
        <pc:spChg chg="mod">
          <ac:chgData name="Yael Israel" userId="d191661e655daa3c" providerId="LiveId" clId="{9F59FB79-BEF5-41D2-9A32-503CF554035C}" dt="2020-09-15T03:49:48.873" v="533" actId="3626"/>
          <ac:spMkLst>
            <pc:docMk/>
            <pc:sldMk cId="2543980532" sldId="293"/>
            <ac:spMk id="546" creationId="{00000000-0000-0000-0000-000000000000}"/>
          </ac:spMkLst>
        </pc:spChg>
      </pc:sldChg>
      <pc:sldChg chg="ord">
        <pc:chgData name="Yael Israel" userId="d191661e655daa3c" providerId="LiveId" clId="{9F59FB79-BEF5-41D2-9A32-503CF554035C}" dt="2020-09-15T03:44:54.891" v="507"/>
        <pc:sldMkLst>
          <pc:docMk/>
          <pc:sldMk cId="285580228" sldId="364"/>
        </pc:sldMkLst>
      </pc:sldChg>
      <pc:sldChg chg="ord">
        <pc:chgData name="Yael Israel" userId="d191661e655daa3c" providerId="LiveId" clId="{9F59FB79-BEF5-41D2-9A32-503CF554035C}" dt="2020-09-15T03:44:33.147" v="503"/>
        <pc:sldMkLst>
          <pc:docMk/>
          <pc:sldMk cId="1577019291" sldId="615"/>
        </pc:sldMkLst>
      </pc:sldChg>
      <pc:sldChg chg="modSp mod">
        <pc:chgData name="Yael Israel" userId="d191661e655daa3c" providerId="LiveId" clId="{9F59FB79-BEF5-41D2-9A32-503CF554035C}" dt="2020-09-15T03:41:55.001" v="496" actId="255"/>
        <pc:sldMkLst>
          <pc:docMk/>
          <pc:sldMk cId="2460759583" sldId="1192"/>
        </pc:sldMkLst>
        <pc:spChg chg="mod">
          <ac:chgData name="Yael Israel" userId="d191661e655daa3c" providerId="LiveId" clId="{9F59FB79-BEF5-41D2-9A32-503CF554035C}" dt="2020-09-15T03:41:24.780" v="490" actId="20577"/>
          <ac:spMkLst>
            <pc:docMk/>
            <pc:sldMk cId="2460759583" sldId="1192"/>
            <ac:spMk id="3" creationId="{FF682679-C309-4BEC-9AAD-E79898D1893E}"/>
          </ac:spMkLst>
        </pc:spChg>
        <pc:spChg chg="mod">
          <ac:chgData name="Yael Israel" userId="d191661e655daa3c" providerId="LiveId" clId="{9F59FB79-BEF5-41D2-9A32-503CF554035C}" dt="2020-09-15T03:41:55.001" v="496" actId="255"/>
          <ac:spMkLst>
            <pc:docMk/>
            <pc:sldMk cId="2460759583" sldId="1192"/>
            <ac:spMk id="12" creationId="{00000000-0000-0000-0000-000000000000}"/>
          </ac:spMkLst>
        </pc:spChg>
      </pc:sldChg>
      <pc:sldChg chg="modSp mod">
        <pc:chgData name="Yael Israel" userId="d191661e655daa3c" providerId="LiveId" clId="{9F59FB79-BEF5-41D2-9A32-503CF554035C}" dt="2020-09-15T03:20:49.099" v="207" actId="20577"/>
        <pc:sldMkLst>
          <pc:docMk/>
          <pc:sldMk cId="2949361728" sldId="1193"/>
        </pc:sldMkLst>
        <pc:spChg chg="mod">
          <ac:chgData name="Yael Israel" userId="d191661e655daa3c" providerId="LiveId" clId="{9F59FB79-BEF5-41D2-9A32-503CF554035C}" dt="2020-09-15T03:17:22.977" v="53" actId="27636"/>
          <ac:spMkLst>
            <pc:docMk/>
            <pc:sldMk cId="2949361728" sldId="1193"/>
            <ac:spMk id="3" creationId="{FF682679-C309-4BEC-9AAD-E79898D1893E}"/>
          </ac:spMkLst>
        </pc:spChg>
        <pc:spChg chg="mod">
          <ac:chgData name="Yael Israel" userId="d191661e655daa3c" providerId="LiveId" clId="{9F59FB79-BEF5-41D2-9A32-503CF554035C}" dt="2020-09-15T03:17:15.484" v="49" actId="6549"/>
          <ac:spMkLst>
            <pc:docMk/>
            <pc:sldMk cId="2949361728" sldId="1193"/>
            <ac:spMk id="11" creationId="{00000000-0000-0000-0000-000000000000}"/>
          </ac:spMkLst>
        </pc:spChg>
        <pc:spChg chg="mod">
          <ac:chgData name="Yael Israel" userId="d191661e655daa3c" providerId="LiveId" clId="{9F59FB79-BEF5-41D2-9A32-503CF554035C}" dt="2020-09-15T03:20:49.099" v="207" actId="20577"/>
          <ac:spMkLst>
            <pc:docMk/>
            <pc:sldMk cId="2949361728" sldId="1193"/>
            <ac:spMk id="1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2C7420-61C9-4CE4-A77F-07E6C27EE77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B6447FE-FF0E-4A44-A2D5-E2FB20601AA4}">
      <dgm:prSet/>
      <dgm:spPr>
        <a:xfrm>
          <a:off x="0" y="5591"/>
          <a:ext cx="7722637" cy="631800"/>
        </a:xfrm>
        <a:prstGeom prst="roundRect">
          <a:avLst/>
        </a:prstGeom>
        <a:solidFill>
          <a:srgbClr val="B71E42">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n-US" b="0" i="0" baseline="0" dirty="0">
              <a:solidFill>
                <a:sysClr val="window" lastClr="FFFFFF"/>
              </a:solidFill>
              <a:latin typeface="Gill Sans MT" panose="020B0502020104020203"/>
              <a:ea typeface="+mn-ea"/>
              <a:cs typeface="+mn-cs"/>
            </a:rPr>
            <a:t>Leadership</a:t>
          </a:r>
          <a:endParaRPr lang="en-US" dirty="0">
            <a:solidFill>
              <a:sysClr val="window" lastClr="FFFFFF"/>
            </a:solidFill>
            <a:latin typeface="Gill Sans MT" panose="020B0502020104020203"/>
            <a:ea typeface="+mn-ea"/>
            <a:cs typeface="+mn-cs"/>
          </a:endParaRPr>
        </a:p>
      </dgm:t>
    </dgm:pt>
    <dgm:pt modelId="{4C79690D-00CE-43BE-A74B-23EB6AE2945E}" type="parTrans" cxnId="{8F9E8FBC-D873-475E-9B18-D6356258FDB6}">
      <dgm:prSet/>
      <dgm:spPr/>
      <dgm:t>
        <a:bodyPr/>
        <a:lstStyle/>
        <a:p>
          <a:endParaRPr lang="en-US"/>
        </a:p>
      </dgm:t>
    </dgm:pt>
    <dgm:pt modelId="{DC54EE93-C648-443C-A47D-B84CA5D172DD}" type="sibTrans" cxnId="{8F9E8FBC-D873-475E-9B18-D6356258FDB6}">
      <dgm:prSet/>
      <dgm:spPr/>
      <dgm:t>
        <a:bodyPr/>
        <a:lstStyle/>
        <a:p>
          <a:endParaRPr lang="en-US"/>
        </a:p>
      </dgm:t>
    </dgm:pt>
    <dgm:pt modelId="{0AB11070-5FAE-454F-AAAA-B4E0CB84FC51}">
      <dgm:prSet/>
      <dgm:spPr>
        <a:xfrm>
          <a:off x="0" y="715151"/>
          <a:ext cx="7722637" cy="631800"/>
        </a:xfrm>
        <a:prstGeom prst="roundRect">
          <a:avLst/>
        </a:prstGeom>
        <a:solidFill>
          <a:srgbClr val="B71E42">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n-US" b="0" i="0" baseline="0" dirty="0">
              <a:solidFill>
                <a:sysClr val="window" lastClr="FFFFFF"/>
              </a:solidFill>
              <a:latin typeface="Gill Sans MT" panose="020B0502020104020203"/>
              <a:ea typeface="+mn-ea"/>
              <a:cs typeface="+mn-cs"/>
            </a:rPr>
            <a:t>Project Scope</a:t>
          </a:r>
          <a:endParaRPr lang="en-US" dirty="0">
            <a:solidFill>
              <a:sysClr val="window" lastClr="FFFFFF"/>
            </a:solidFill>
            <a:latin typeface="Gill Sans MT" panose="020B0502020104020203"/>
            <a:ea typeface="+mn-ea"/>
            <a:cs typeface="+mn-cs"/>
          </a:endParaRPr>
        </a:p>
      </dgm:t>
    </dgm:pt>
    <dgm:pt modelId="{D857F63F-5CFE-43A3-8218-6720061D3FF0}" type="parTrans" cxnId="{5D2E9B55-4951-4426-AFF9-33B6CCDAC22D}">
      <dgm:prSet/>
      <dgm:spPr/>
      <dgm:t>
        <a:bodyPr/>
        <a:lstStyle/>
        <a:p>
          <a:endParaRPr lang="en-US"/>
        </a:p>
      </dgm:t>
    </dgm:pt>
    <dgm:pt modelId="{56BA55F1-F649-4586-ACC7-957F7432676F}" type="sibTrans" cxnId="{5D2E9B55-4951-4426-AFF9-33B6CCDAC22D}">
      <dgm:prSet/>
      <dgm:spPr/>
      <dgm:t>
        <a:bodyPr/>
        <a:lstStyle/>
        <a:p>
          <a:endParaRPr lang="en-US"/>
        </a:p>
      </dgm:t>
    </dgm:pt>
    <dgm:pt modelId="{B4363D8B-FE66-403E-B510-5912467FDF05}">
      <dgm:prSet/>
      <dgm:spPr>
        <a:xfrm>
          <a:off x="0" y="1424711"/>
          <a:ext cx="7722637" cy="631800"/>
        </a:xfrm>
        <a:prstGeom prst="roundRect">
          <a:avLst/>
        </a:prstGeom>
        <a:solidFill>
          <a:srgbClr val="B71E42">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n-US" b="0" i="0" baseline="0">
              <a:solidFill>
                <a:sysClr val="window" lastClr="FFFFFF"/>
              </a:solidFill>
              <a:latin typeface="Gill Sans MT" panose="020B0502020104020203"/>
              <a:ea typeface="+mn-ea"/>
              <a:cs typeface="+mn-cs"/>
            </a:rPr>
            <a:t>Elements for Project Success</a:t>
          </a:r>
          <a:endParaRPr lang="en-US">
            <a:solidFill>
              <a:sysClr val="window" lastClr="FFFFFF"/>
            </a:solidFill>
            <a:latin typeface="Gill Sans MT" panose="020B0502020104020203"/>
            <a:ea typeface="+mn-ea"/>
            <a:cs typeface="+mn-cs"/>
          </a:endParaRPr>
        </a:p>
      </dgm:t>
    </dgm:pt>
    <dgm:pt modelId="{CD621CB5-B37E-43F8-A699-31D8DCAF5C3D}" type="parTrans" cxnId="{9CAF9E1A-DB5F-4F34-A873-F3FFB0990880}">
      <dgm:prSet/>
      <dgm:spPr/>
      <dgm:t>
        <a:bodyPr/>
        <a:lstStyle/>
        <a:p>
          <a:endParaRPr lang="en-US"/>
        </a:p>
      </dgm:t>
    </dgm:pt>
    <dgm:pt modelId="{27FE7766-FEFB-4C76-B210-1CED975C22D5}" type="sibTrans" cxnId="{9CAF9E1A-DB5F-4F34-A873-F3FFB0990880}">
      <dgm:prSet/>
      <dgm:spPr/>
      <dgm:t>
        <a:bodyPr/>
        <a:lstStyle/>
        <a:p>
          <a:endParaRPr lang="en-US"/>
        </a:p>
      </dgm:t>
    </dgm:pt>
    <dgm:pt modelId="{553B14ED-C45C-42A8-89E1-A0E7109C74BA}" type="pres">
      <dgm:prSet presAssocID="{6E2C7420-61C9-4CE4-A77F-07E6C27EE77B}" presName="linear" presStyleCnt="0">
        <dgm:presLayoutVars>
          <dgm:animLvl val="lvl"/>
          <dgm:resizeHandles val="exact"/>
        </dgm:presLayoutVars>
      </dgm:prSet>
      <dgm:spPr/>
    </dgm:pt>
    <dgm:pt modelId="{0C577DF0-42F4-457F-BA8B-7ED17B4A3CBD}" type="pres">
      <dgm:prSet presAssocID="{8B6447FE-FF0E-4A44-A2D5-E2FB20601AA4}" presName="parentText" presStyleLbl="node1" presStyleIdx="0" presStyleCnt="3" custLinFactY="17526" custLinFactNeighborX="-266" custLinFactNeighborY="100000">
        <dgm:presLayoutVars>
          <dgm:chMax val="0"/>
          <dgm:bulletEnabled val="1"/>
        </dgm:presLayoutVars>
      </dgm:prSet>
      <dgm:spPr/>
    </dgm:pt>
    <dgm:pt modelId="{F4920B28-3EBF-4B23-A3BC-864B02FE6E49}" type="pres">
      <dgm:prSet presAssocID="{DC54EE93-C648-443C-A47D-B84CA5D172DD}" presName="spacer" presStyleCnt="0"/>
      <dgm:spPr/>
    </dgm:pt>
    <dgm:pt modelId="{8EC60C52-D251-41B5-9DB8-A78ECC9ED759}" type="pres">
      <dgm:prSet presAssocID="{0AB11070-5FAE-454F-AAAA-B4E0CB84FC51}" presName="parentText" presStyleLbl="node1" presStyleIdx="1" presStyleCnt="3" custLinFactY="592" custLinFactNeighborX="-266" custLinFactNeighborY="100000">
        <dgm:presLayoutVars>
          <dgm:chMax val="0"/>
          <dgm:bulletEnabled val="1"/>
        </dgm:presLayoutVars>
      </dgm:prSet>
      <dgm:spPr/>
    </dgm:pt>
    <dgm:pt modelId="{A9D83071-9168-4A95-9FCD-4A3AF03588FE}" type="pres">
      <dgm:prSet presAssocID="{56BA55F1-F649-4586-ACC7-957F7432676F}" presName="spacer" presStyleCnt="0"/>
      <dgm:spPr/>
    </dgm:pt>
    <dgm:pt modelId="{9293F3CB-1B1E-4B24-91A8-B1AE75AC1375}" type="pres">
      <dgm:prSet presAssocID="{B4363D8B-FE66-403E-B510-5912467FDF05}" presName="parentText" presStyleLbl="node1" presStyleIdx="2" presStyleCnt="3">
        <dgm:presLayoutVars>
          <dgm:chMax val="0"/>
          <dgm:bulletEnabled val="1"/>
        </dgm:presLayoutVars>
      </dgm:prSet>
      <dgm:spPr/>
    </dgm:pt>
  </dgm:ptLst>
  <dgm:cxnLst>
    <dgm:cxn modelId="{9CAF9E1A-DB5F-4F34-A873-F3FFB0990880}" srcId="{6E2C7420-61C9-4CE4-A77F-07E6C27EE77B}" destId="{B4363D8B-FE66-403E-B510-5912467FDF05}" srcOrd="2" destOrd="0" parTransId="{CD621CB5-B37E-43F8-A699-31D8DCAF5C3D}" sibTransId="{27FE7766-FEFB-4C76-B210-1CED975C22D5}"/>
    <dgm:cxn modelId="{5D2E9B55-4951-4426-AFF9-33B6CCDAC22D}" srcId="{6E2C7420-61C9-4CE4-A77F-07E6C27EE77B}" destId="{0AB11070-5FAE-454F-AAAA-B4E0CB84FC51}" srcOrd="1" destOrd="0" parTransId="{D857F63F-5CFE-43A3-8218-6720061D3FF0}" sibTransId="{56BA55F1-F649-4586-ACC7-957F7432676F}"/>
    <dgm:cxn modelId="{D63886A1-C821-4E8A-8EBB-B900B4457CDB}" type="presOf" srcId="{0AB11070-5FAE-454F-AAAA-B4E0CB84FC51}" destId="{8EC60C52-D251-41B5-9DB8-A78ECC9ED759}" srcOrd="0" destOrd="0" presId="urn:microsoft.com/office/officeart/2005/8/layout/vList2"/>
    <dgm:cxn modelId="{8F9E8FBC-D873-475E-9B18-D6356258FDB6}" srcId="{6E2C7420-61C9-4CE4-A77F-07E6C27EE77B}" destId="{8B6447FE-FF0E-4A44-A2D5-E2FB20601AA4}" srcOrd="0" destOrd="0" parTransId="{4C79690D-00CE-43BE-A74B-23EB6AE2945E}" sibTransId="{DC54EE93-C648-443C-A47D-B84CA5D172DD}"/>
    <dgm:cxn modelId="{1BD65DE5-B665-4DF0-B22A-04DCEAA339C7}" type="presOf" srcId="{B4363D8B-FE66-403E-B510-5912467FDF05}" destId="{9293F3CB-1B1E-4B24-91A8-B1AE75AC1375}" srcOrd="0" destOrd="0" presId="urn:microsoft.com/office/officeart/2005/8/layout/vList2"/>
    <dgm:cxn modelId="{492F42EC-816D-4377-8623-CC51003A9C1A}" type="presOf" srcId="{6E2C7420-61C9-4CE4-A77F-07E6C27EE77B}" destId="{553B14ED-C45C-42A8-89E1-A0E7109C74BA}" srcOrd="0" destOrd="0" presId="urn:microsoft.com/office/officeart/2005/8/layout/vList2"/>
    <dgm:cxn modelId="{08E02CEF-83FA-40BF-A068-7BBDB088D016}" type="presOf" srcId="{8B6447FE-FF0E-4A44-A2D5-E2FB20601AA4}" destId="{0C577DF0-42F4-457F-BA8B-7ED17B4A3CBD}" srcOrd="0" destOrd="0" presId="urn:microsoft.com/office/officeart/2005/8/layout/vList2"/>
    <dgm:cxn modelId="{9AB19C70-185F-490C-92A4-2CF390036EA7}" type="presParOf" srcId="{553B14ED-C45C-42A8-89E1-A0E7109C74BA}" destId="{0C577DF0-42F4-457F-BA8B-7ED17B4A3CBD}" srcOrd="0" destOrd="0" presId="urn:microsoft.com/office/officeart/2005/8/layout/vList2"/>
    <dgm:cxn modelId="{921FE802-2DB1-493F-825B-3454CDDAD71A}" type="presParOf" srcId="{553B14ED-C45C-42A8-89E1-A0E7109C74BA}" destId="{F4920B28-3EBF-4B23-A3BC-864B02FE6E49}" srcOrd="1" destOrd="0" presId="urn:microsoft.com/office/officeart/2005/8/layout/vList2"/>
    <dgm:cxn modelId="{880D196A-BF45-45D5-B008-1E6B22E07F45}" type="presParOf" srcId="{553B14ED-C45C-42A8-89E1-A0E7109C74BA}" destId="{8EC60C52-D251-41B5-9DB8-A78ECC9ED759}" srcOrd="2" destOrd="0" presId="urn:microsoft.com/office/officeart/2005/8/layout/vList2"/>
    <dgm:cxn modelId="{02F04781-C627-4076-848A-663037A7A578}" type="presParOf" srcId="{553B14ED-C45C-42A8-89E1-A0E7109C74BA}" destId="{A9D83071-9168-4A95-9FCD-4A3AF03588FE}" srcOrd="3" destOrd="0" presId="urn:microsoft.com/office/officeart/2005/8/layout/vList2"/>
    <dgm:cxn modelId="{E3AAD0EA-E4CC-4F27-A414-C03CE93E01FC}" type="presParOf" srcId="{553B14ED-C45C-42A8-89E1-A0E7109C74BA}" destId="{9293F3CB-1B1E-4B24-91A8-B1AE75AC1375}"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BA52EF-9363-41C2-9AC8-5E8803727EB7}" type="doc">
      <dgm:prSet loTypeId="urn:microsoft.com/office/officeart/2005/8/layout/cycle8" loCatId="cycle" qsTypeId="urn:microsoft.com/office/officeart/2005/8/quickstyle/simple1" qsCatId="simple" csTypeId="urn:microsoft.com/office/officeart/2005/8/colors/colorful2" csCatId="colorful" phldr="1"/>
      <dgm:spPr/>
    </dgm:pt>
    <dgm:pt modelId="{09D9C386-78DE-4C8C-B287-0FDA3083A645}">
      <dgm:prSet phldrT="[Text]"/>
      <dgm:spPr>
        <a:xfrm>
          <a:off x="1935941" y="272124"/>
          <a:ext cx="3516690" cy="3516690"/>
        </a:xfrm>
        <a:prstGeom prst="pie">
          <a:avLst>
            <a:gd name="adj1" fmla="val 16200000"/>
            <a:gd name="adj2" fmla="val 1800000"/>
          </a:avLst>
        </a:prstGeom>
        <a:solidFill>
          <a:srgbClr val="FF0000"/>
        </a:solidFill>
        <a:ln w="15875" cap="flat" cmpd="sng" algn="ctr">
          <a:solidFill>
            <a:sysClr val="window" lastClr="FFFFFF">
              <a:hueOff val="0"/>
              <a:satOff val="0"/>
              <a:lumOff val="0"/>
              <a:alphaOff val="0"/>
            </a:sysClr>
          </a:solidFill>
          <a:prstDash val="solid"/>
        </a:ln>
        <a:effectLst/>
      </dgm:spPr>
      <dgm:t>
        <a:bodyPr/>
        <a:lstStyle/>
        <a:p>
          <a:pPr>
            <a:buNone/>
          </a:pPr>
          <a:r>
            <a:rPr lang="en-US" dirty="0">
              <a:solidFill>
                <a:sysClr val="window" lastClr="FFFFFF"/>
              </a:solidFill>
              <a:latin typeface="Calibri" panose="020F0502020204030204"/>
              <a:ea typeface="+mn-ea"/>
              <a:cs typeface="+mn-cs"/>
            </a:rPr>
            <a:t>Processes</a:t>
          </a:r>
        </a:p>
      </dgm:t>
    </dgm:pt>
    <dgm:pt modelId="{5CD2F948-D961-4A8B-AFB2-F338752430AB}" type="parTrans" cxnId="{B63EA945-8A94-4441-A74D-182EFE40E1F4}">
      <dgm:prSet/>
      <dgm:spPr/>
      <dgm:t>
        <a:bodyPr/>
        <a:lstStyle/>
        <a:p>
          <a:endParaRPr lang="en-US"/>
        </a:p>
      </dgm:t>
    </dgm:pt>
    <dgm:pt modelId="{7CE79629-92AF-4DEF-8B44-064E60B840DD}" type="sibTrans" cxnId="{B63EA945-8A94-4441-A74D-182EFE40E1F4}">
      <dgm:prSet/>
      <dgm:spPr/>
      <dgm:t>
        <a:bodyPr/>
        <a:lstStyle/>
        <a:p>
          <a:endParaRPr lang="en-US"/>
        </a:p>
      </dgm:t>
    </dgm:pt>
    <dgm:pt modelId="{E346013E-B810-4843-8DCB-FD97118B3A48}">
      <dgm:prSet phldrT="[Text]"/>
      <dgm:spPr>
        <a:xfrm>
          <a:off x="1863514" y="397720"/>
          <a:ext cx="3516690" cy="3516690"/>
        </a:xfrm>
        <a:prstGeom prst="pie">
          <a:avLst>
            <a:gd name="adj1" fmla="val 1800000"/>
            <a:gd name="adj2" fmla="val 9000000"/>
          </a:avLst>
        </a:prstGeom>
        <a:solidFill>
          <a:srgbClr val="FF0000"/>
        </a:solidFill>
        <a:ln w="15875" cap="flat" cmpd="sng" algn="ctr">
          <a:solidFill>
            <a:sysClr val="window" lastClr="FFFFFF">
              <a:hueOff val="0"/>
              <a:satOff val="0"/>
              <a:lumOff val="0"/>
              <a:alphaOff val="0"/>
            </a:sysClr>
          </a:solidFill>
          <a:prstDash val="solid"/>
        </a:ln>
        <a:effectLst/>
      </dgm:spPr>
      <dgm:t>
        <a:bodyPr/>
        <a:lstStyle/>
        <a:p>
          <a:pPr>
            <a:buNone/>
          </a:pPr>
          <a:r>
            <a:rPr lang="en-US" dirty="0">
              <a:solidFill>
                <a:sysClr val="window" lastClr="FFFFFF"/>
              </a:solidFill>
              <a:latin typeface="Calibri" panose="020F0502020204030204"/>
              <a:ea typeface="+mn-ea"/>
              <a:cs typeface="+mn-cs"/>
            </a:rPr>
            <a:t>Tools</a:t>
          </a:r>
        </a:p>
      </dgm:t>
    </dgm:pt>
    <dgm:pt modelId="{7976DEC3-FA95-4E2B-AD15-97C4914BC7F0}" type="parTrans" cxnId="{1971B3EE-B4D1-4B59-8C0F-9B67C0EF01D7}">
      <dgm:prSet/>
      <dgm:spPr/>
      <dgm:t>
        <a:bodyPr/>
        <a:lstStyle/>
        <a:p>
          <a:endParaRPr lang="en-US"/>
        </a:p>
      </dgm:t>
    </dgm:pt>
    <dgm:pt modelId="{4C2CC602-E1AE-4FB8-AD79-4A2754C173C1}" type="sibTrans" cxnId="{1971B3EE-B4D1-4B59-8C0F-9B67C0EF01D7}">
      <dgm:prSet/>
      <dgm:spPr/>
      <dgm:t>
        <a:bodyPr/>
        <a:lstStyle/>
        <a:p>
          <a:endParaRPr lang="en-US"/>
        </a:p>
      </dgm:t>
    </dgm:pt>
    <dgm:pt modelId="{1D778373-9E4D-4367-9D4B-41082BD66E12}">
      <dgm:prSet phldrT="[Text]"/>
      <dgm:spPr>
        <a:xfrm>
          <a:off x="1791087" y="272124"/>
          <a:ext cx="3516690" cy="3516690"/>
        </a:xfrm>
        <a:prstGeom prst="pie">
          <a:avLst>
            <a:gd name="adj1" fmla="val 9000000"/>
            <a:gd name="adj2" fmla="val 16200000"/>
          </a:avLst>
        </a:prstGeom>
        <a:solidFill>
          <a:srgbClr val="00B0F0"/>
        </a:solidFill>
        <a:ln w="15875" cap="flat" cmpd="sng" algn="ctr">
          <a:solidFill>
            <a:sysClr val="window" lastClr="FFFFFF">
              <a:hueOff val="0"/>
              <a:satOff val="0"/>
              <a:lumOff val="0"/>
              <a:alphaOff val="0"/>
            </a:sysClr>
          </a:solidFill>
          <a:prstDash val="solid"/>
        </a:ln>
        <a:effectLst/>
      </dgm:spPr>
      <dgm:t>
        <a:bodyPr/>
        <a:lstStyle/>
        <a:p>
          <a:pPr>
            <a:buNone/>
          </a:pPr>
          <a:r>
            <a:rPr lang="en-US" dirty="0">
              <a:solidFill>
                <a:sysClr val="window" lastClr="FFFFFF"/>
              </a:solidFill>
              <a:latin typeface="Calibri" panose="020F0502020204030204"/>
              <a:ea typeface="+mn-ea"/>
              <a:cs typeface="+mn-cs"/>
            </a:rPr>
            <a:t>People</a:t>
          </a:r>
        </a:p>
      </dgm:t>
    </dgm:pt>
    <dgm:pt modelId="{45311620-A130-496B-AAF2-15F09FEF79E3}" type="parTrans" cxnId="{C18639C9-C223-4638-963A-B3D06E3AB011}">
      <dgm:prSet/>
      <dgm:spPr/>
      <dgm:t>
        <a:bodyPr/>
        <a:lstStyle/>
        <a:p>
          <a:endParaRPr lang="en-US"/>
        </a:p>
      </dgm:t>
    </dgm:pt>
    <dgm:pt modelId="{F93BFC22-A549-4A90-A123-2323B1DA6E95}" type="sibTrans" cxnId="{C18639C9-C223-4638-963A-B3D06E3AB011}">
      <dgm:prSet/>
      <dgm:spPr/>
      <dgm:t>
        <a:bodyPr/>
        <a:lstStyle/>
        <a:p>
          <a:endParaRPr lang="en-US"/>
        </a:p>
      </dgm:t>
    </dgm:pt>
    <dgm:pt modelId="{1F83563B-67CB-4D5C-9F77-36C54603CBC6}" type="pres">
      <dgm:prSet presAssocID="{C2BA52EF-9363-41C2-9AC8-5E8803727EB7}" presName="compositeShape" presStyleCnt="0">
        <dgm:presLayoutVars>
          <dgm:chMax val="7"/>
          <dgm:dir/>
          <dgm:resizeHandles val="exact"/>
        </dgm:presLayoutVars>
      </dgm:prSet>
      <dgm:spPr/>
    </dgm:pt>
    <dgm:pt modelId="{96E6488B-2201-47C5-9107-FAD36A35C79E}" type="pres">
      <dgm:prSet presAssocID="{C2BA52EF-9363-41C2-9AC8-5E8803727EB7}" presName="wedge1" presStyleLbl="node1" presStyleIdx="0" presStyleCnt="3"/>
      <dgm:spPr/>
    </dgm:pt>
    <dgm:pt modelId="{91B2B36E-F6B8-4EFE-A1CC-F37F3AE7E7AC}" type="pres">
      <dgm:prSet presAssocID="{C2BA52EF-9363-41C2-9AC8-5E8803727EB7}" presName="dummy1a" presStyleCnt="0"/>
      <dgm:spPr/>
    </dgm:pt>
    <dgm:pt modelId="{445B45F9-826A-495C-A7E0-98189AE91A7C}" type="pres">
      <dgm:prSet presAssocID="{C2BA52EF-9363-41C2-9AC8-5E8803727EB7}" presName="dummy1b" presStyleCnt="0"/>
      <dgm:spPr/>
    </dgm:pt>
    <dgm:pt modelId="{6FBFB6C3-BBAB-4BEA-8B27-30D3FF661224}" type="pres">
      <dgm:prSet presAssocID="{C2BA52EF-9363-41C2-9AC8-5E8803727EB7}" presName="wedge1Tx" presStyleLbl="node1" presStyleIdx="0" presStyleCnt="3">
        <dgm:presLayoutVars>
          <dgm:chMax val="0"/>
          <dgm:chPref val="0"/>
          <dgm:bulletEnabled val="1"/>
        </dgm:presLayoutVars>
      </dgm:prSet>
      <dgm:spPr/>
    </dgm:pt>
    <dgm:pt modelId="{33394B8C-0EBA-4231-B3D1-A9B5DB2DAA55}" type="pres">
      <dgm:prSet presAssocID="{C2BA52EF-9363-41C2-9AC8-5E8803727EB7}" presName="wedge2" presStyleLbl="node1" presStyleIdx="1" presStyleCnt="3"/>
      <dgm:spPr/>
    </dgm:pt>
    <dgm:pt modelId="{9FA65B48-FAA1-48ED-9A54-F1730CA304CE}" type="pres">
      <dgm:prSet presAssocID="{C2BA52EF-9363-41C2-9AC8-5E8803727EB7}" presName="dummy2a" presStyleCnt="0"/>
      <dgm:spPr/>
    </dgm:pt>
    <dgm:pt modelId="{E6A8450E-9027-4D20-9862-75A5CB667676}" type="pres">
      <dgm:prSet presAssocID="{C2BA52EF-9363-41C2-9AC8-5E8803727EB7}" presName="dummy2b" presStyleCnt="0"/>
      <dgm:spPr/>
    </dgm:pt>
    <dgm:pt modelId="{0D1636A4-A9A0-4C7D-81F6-F1C7BAC6CF9E}" type="pres">
      <dgm:prSet presAssocID="{C2BA52EF-9363-41C2-9AC8-5E8803727EB7}" presName="wedge2Tx" presStyleLbl="node1" presStyleIdx="1" presStyleCnt="3">
        <dgm:presLayoutVars>
          <dgm:chMax val="0"/>
          <dgm:chPref val="0"/>
          <dgm:bulletEnabled val="1"/>
        </dgm:presLayoutVars>
      </dgm:prSet>
      <dgm:spPr/>
    </dgm:pt>
    <dgm:pt modelId="{CCC68BEA-B594-4DBF-A798-304A10F8A44D}" type="pres">
      <dgm:prSet presAssocID="{C2BA52EF-9363-41C2-9AC8-5E8803727EB7}" presName="wedge3" presStyleLbl="node1" presStyleIdx="2" presStyleCnt="3"/>
      <dgm:spPr/>
    </dgm:pt>
    <dgm:pt modelId="{EB31E43F-A4F4-4B01-96E8-DF94596E7D7F}" type="pres">
      <dgm:prSet presAssocID="{C2BA52EF-9363-41C2-9AC8-5E8803727EB7}" presName="dummy3a" presStyleCnt="0"/>
      <dgm:spPr/>
    </dgm:pt>
    <dgm:pt modelId="{03899B54-866E-427F-8E15-CA4ACF1E5222}" type="pres">
      <dgm:prSet presAssocID="{C2BA52EF-9363-41C2-9AC8-5E8803727EB7}" presName="dummy3b" presStyleCnt="0"/>
      <dgm:spPr/>
    </dgm:pt>
    <dgm:pt modelId="{B0D82D40-DA8C-4041-BA9B-779B292F36BF}" type="pres">
      <dgm:prSet presAssocID="{C2BA52EF-9363-41C2-9AC8-5E8803727EB7}" presName="wedge3Tx" presStyleLbl="node1" presStyleIdx="2" presStyleCnt="3">
        <dgm:presLayoutVars>
          <dgm:chMax val="0"/>
          <dgm:chPref val="0"/>
          <dgm:bulletEnabled val="1"/>
        </dgm:presLayoutVars>
      </dgm:prSet>
      <dgm:spPr/>
    </dgm:pt>
    <dgm:pt modelId="{D5C243B2-31F7-45B7-B572-A72B76849828}" type="pres">
      <dgm:prSet presAssocID="{7CE79629-92AF-4DEF-8B44-064E60B840DD}" presName="arrowWedge1" presStyleLbl="fgSibTrans2D1" presStyleIdx="0" presStyleCnt="3"/>
      <dgm:spPr>
        <a:xfrm>
          <a:off x="1718532" y="54424"/>
          <a:ext cx="3952089" cy="3952089"/>
        </a:xfrm>
        <a:prstGeom prst="circularArrow">
          <a:avLst>
            <a:gd name="adj1" fmla="val 5085"/>
            <a:gd name="adj2" fmla="val 327528"/>
            <a:gd name="adj3" fmla="val 1472472"/>
            <a:gd name="adj4" fmla="val 16199432"/>
            <a:gd name="adj5" fmla="val 5932"/>
          </a:avLst>
        </a:prstGeom>
        <a:solidFill>
          <a:srgbClr val="2683C6">
            <a:hueOff val="0"/>
            <a:satOff val="0"/>
            <a:lumOff val="0"/>
            <a:alphaOff val="0"/>
          </a:srgbClr>
        </a:solidFill>
        <a:ln>
          <a:noFill/>
        </a:ln>
        <a:effectLst/>
      </dgm:spPr>
    </dgm:pt>
    <dgm:pt modelId="{0F1C88C3-F4C4-419F-AFD4-7AEA318A3B58}" type="pres">
      <dgm:prSet presAssocID="{4C2CC602-E1AE-4FB8-AD79-4A2754C173C1}" presName="arrowWedge2" presStyleLbl="fgSibTrans2D1" presStyleIdx="1" presStyleCnt="3"/>
      <dgm:spPr>
        <a:xfrm>
          <a:off x="1645815" y="179798"/>
          <a:ext cx="3952089" cy="3952089"/>
        </a:xfrm>
        <a:prstGeom prst="circularArrow">
          <a:avLst>
            <a:gd name="adj1" fmla="val 5085"/>
            <a:gd name="adj2" fmla="val 327528"/>
            <a:gd name="adj3" fmla="val 8671970"/>
            <a:gd name="adj4" fmla="val 1800502"/>
            <a:gd name="adj5" fmla="val 5932"/>
          </a:avLst>
        </a:prstGeom>
        <a:solidFill>
          <a:srgbClr val="2683C6">
            <a:hueOff val="-665912"/>
            <a:satOff val="-293"/>
            <a:lumOff val="784"/>
            <a:alphaOff val="0"/>
          </a:srgbClr>
        </a:solidFill>
        <a:ln>
          <a:noFill/>
        </a:ln>
        <a:effectLst/>
      </dgm:spPr>
    </dgm:pt>
    <dgm:pt modelId="{4AD592E4-FAC2-49B2-87C6-58300E44E75D}" type="pres">
      <dgm:prSet presAssocID="{F93BFC22-A549-4A90-A123-2323B1DA6E95}" presName="arrowWedge3" presStyleLbl="fgSibTrans2D1" presStyleIdx="2" presStyleCnt="3"/>
      <dgm:spPr>
        <a:xfrm>
          <a:off x="1573097" y="54424"/>
          <a:ext cx="3952089" cy="3952089"/>
        </a:xfrm>
        <a:prstGeom prst="circularArrow">
          <a:avLst>
            <a:gd name="adj1" fmla="val 5085"/>
            <a:gd name="adj2" fmla="val 327528"/>
            <a:gd name="adj3" fmla="val 15873039"/>
            <a:gd name="adj4" fmla="val 9000000"/>
            <a:gd name="adj5" fmla="val 5932"/>
          </a:avLst>
        </a:prstGeom>
        <a:solidFill>
          <a:srgbClr val="2683C6">
            <a:hueOff val="-1331824"/>
            <a:satOff val="-586"/>
            <a:lumOff val="1569"/>
            <a:alphaOff val="0"/>
          </a:srgbClr>
        </a:solidFill>
        <a:ln>
          <a:noFill/>
        </a:ln>
        <a:effectLst/>
      </dgm:spPr>
    </dgm:pt>
  </dgm:ptLst>
  <dgm:cxnLst>
    <dgm:cxn modelId="{0598FE23-59A1-4E69-B9A6-BF97C3EA6BEF}" type="presOf" srcId="{E346013E-B810-4843-8DCB-FD97118B3A48}" destId="{0D1636A4-A9A0-4C7D-81F6-F1C7BAC6CF9E}" srcOrd="1" destOrd="0" presId="urn:microsoft.com/office/officeart/2005/8/layout/cycle8"/>
    <dgm:cxn modelId="{101ED72E-A2C0-46F7-A22B-C4C09440F433}" type="presOf" srcId="{09D9C386-78DE-4C8C-B287-0FDA3083A645}" destId="{96E6488B-2201-47C5-9107-FAD36A35C79E}" srcOrd="0" destOrd="0" presId="urn:microsoft.com/office/officeart/2005/8/layout/cycle8"/>
    <dgm:cxn modelId="{705FB536-AD21-48C1-9EAA-343F8F28FCD5}" type="presOf" srcId="{E346013E-B810-4843-8DCB-FD97118B3A48}" destId="{33394B8C-0EBA-4231-B3D1-A9B5DB2DAA55}" srcOrd="0" destOrd="0" presId="urn:microsoft.com/office/officeart/2005/8/layout/cycle8"/>
    <dgm:cxn modelId="{9CD11340-400A-442D-B8FB-F1BC714F51B2}" type="presOf" srcId="{C2BA52EF-9363-41C2-9AC8-5E8803727EB7}" destId="{1F83563B-67CB-4D5C-9F77-36C54603CBC6}" srcOrd="0" destOrd="0" presId="urn:microsoft.com/office/officeart/2005/8/layout/cycle8"/>
    <dgm:cxn modelId="{B63EA945-8A94-4441-A74D-182EFE40E1F4}" srcId="{C2BA52EF-9363-41C2-9AC8-5E8803727EB7}" destId="{09D9C386-78DE-4C8C-B287-0FDA3083A645}" srcOrd="0" destOrd="0" parTransId="{5CD2F948-D961-4A8B-AFB2-F338752430AB}" sibTransId="{7CE79629-92AF-4DEF-8B44-064E60B840DD}"/>
    <dgm:cxn modelId="{1E03F79A-06E4-45D2-94FF-C1FB1961015C}" type="presOf" srcId="{1D778373-9E4D-4367-9D4B-41082BD66E12}" destId="{CCC68BEA-B594-4DBF-A798-304A10F8A44D}" srcOrd="0" destOrd="0" presId="urn:microsoft.com/office/officeart/2005/8/layout/cycle8"/>
    <dgm:cxn modelId="{1514EEA8-FC3D-4ABB-952F-D17E6CBFE76E}" type="presOf" srcId="{09D9C386-78DE-4C8C-B287-0FDA3083A645}" destId="{6FBFB6C3-BBAB-4BEA-8B27-30D3FF661224}" srcOrd="1" destOrd="0" presId="urn:microsoft.com/office/officeart/2005/8/layout/cycle8"/>
    <dgm:cxn modelId="{1FAB46C5-13C3-4A1C-A42D-FE97EAABDC85}" type="presOf" srcId="{1D778373-9E4D-4367-9D4B-41082BD66E12}" destId="{B0D82D40-DA8C-4041-BA9B-779B292F36BF}" srcOrd="1" destOrd="0" presId="urn:microsoft.com/office/officeart/2005/8/layout/cycle8"/>
    <dgm:cxn modelId="{C18639C9-C223-4638-963A-B3D06E3AB011}" srcId="{C2BA52EF-9363-41C2-9AC8-5E8803727EB7}" destId="{1D778373-9E4D-4367-9D4B-41082BD66E12}" srcOrd="2" destOrd="0" parTransId="{45311620-A130-496B-AAF2-15F09FEF79E3}" sibTransId="{F93BFC22-A549-4A90-A123-2323B1DA6E95}"/>
    <dgm:cxn modelId="{1971B3EE-B4D1-4B59-8C0F-9B67C0EF01D7}" srcId="{C2BA52EF-9363-41C2-9AC8-5E8803727EB7}" destId="{E346013E-B810-4843-8DCB-FD97118B3A48}" srcOrd="1" destOrd="0" parTransId="{7976DEC3-FA95-4E2B-AD15-97C4914BC7F0}" sibTransId="{4C2CC602-E1AE-4FB8-AD79-4A2754C173C1}"/>
    <dgm:cxn modelId="{A09FF37D-3CAF-47E1-895C-82905AB90400}" type="presParOf" srcId="{1F83563B-67CB-4D5C-9F77-36C54603CBC6}" destId="{96E6488B-2201-47C5-9107-FAD36A35C79E}" srcOrd="0" destOrd="0" presId="urn:microsoft.com/office/officeart/2005/8/layout/cycle8"/>
    <dgm:cxn modelId="{7634E536-755E-4231-AECB-ED1F0F613016}" type="presParOf" srcId="{1F83563B-67CB-4D5C-9F77-36C54603CBC6}" destId="{91B2B36E-F6B8-4EFE-A1CC-F37F3AE7E7AC}" srcOrd="1" destOrd="0" presId="urn:microsoft.com/office/officeart/2005/8/layout/cycle8"/>
    <dgm:cxn modelId="{5D0938CC-A675-4F22-A83C-266659BF67A8}" type="presParOf" srcId="{1F83563B-67CB-4D5C-9F77-36C54603CBC6}" destId="{445B45F9-826A-495C-A7E0-98189AE91A7C}" srcOrd="2" destOrd="0" presId="urn:microsoft.com/office/officeart/2005/8/layout/cycle8"/>
    <dgm:cxn modelId="{C1849BCD-3C99-4D45-8A95-C026C741EE9D}" type="presParOf" srcId="{1F83563B-67CB-4D5C-9F77-36C54603CBC6}" destId="{6FBFB6C3-BBAB-4BEA-8B27-30D3FF661224}" srcOrd="3" destOrd="0" presId="urn:microsoft.com/office/officeart/2005/8/layout/cycle8"/>
    <dgm:cxn modelId="{49F58F63-0E14-4584-8918-6B42493BD823}" type="presParOf" srcId="{1F83563B-67CB-4D5C-9F77-36C54603CBC6}" destId="{33394B8C-0EBA-4231-B3D1-A9B5DB2DAA55}" srcOrd="4" destOrd="0" presId="urn:microsoft.com/office/officeart/2005/8/layout/cycle8"/>
    <dgm:cxn modelId="{9CC18F34-8F71-40EF-8E6D-1A6C75A1C905}" type="presParOf" srcId="{1F83563B-67CB-4D5C-9F77-36C54603CBC6}" destId="{9FA65B48-FAA1-48ED-9A54-F1730CA304CE}" srcOrd="5" destOrd="0" presId="urn:microsoft.com/office/officeart/2005/8/layout/cycle8"/>
    <dgm:cxn modelId="{41751313-AAAB-441D-A87B-B0BB30C3D398}" type="presParOf" srcId="{1F83563B-67CB-4D5C-9F77-36C54603CBC6}" destId="{E6A8450E-9027-4D20-9862-75A5CB667676}" srcOrd="6" destOrd="0" presId="urn:microsoft.com/office/officeart/2005/8/layout/cycle8"/>
    <dgm:cxn modelId="{64CEEABE-42B3-48D9-9E06-0524E2E85073}" type="presParOf" srcId="{1F83563B-67CB-4D5C-9F77-36C54603CBC6}" destId="{0D1636A4-A9A0-4C7D-81F6-F1C7BAC6CF9E}" srcOrd="7" destOrd="0" presId="urn:microsoft.com/office/officeart/2005/8/layout/cycle8"/>
    <dgm:cxn modelId="{74FCC4E2-889A-4E72-932C-ED7FEE534F92}" type="presParOf" srcId="{1F83563B-67CB-4D5C-9F77-36C54603CBC6}" destId="{CCC68BEA-B594-4DBF-A798-304A10F8A44D}" srcOrd="8" destOrd="0" presId="urn:microsoft.com/office/officeart/2005/8/layout/cycle8"/>
    <dgm:cxn modelId="{D5A8B4B6-5700-4C48-A4B6-549038E10538}" type="presParOf" srcId="{1F83563B-67CB-4D5C-9F77-36C54603CBC6}" destId="{EB31E43F-A4F4-4B01-96E8-DF94596E7D7F}" srcOrd="9" destOrd="0" presId="urn:microsoft.com/office/officeart/2005/8/layout/cycle8"/>
    <dgm:cxn modelId="{5777B06A-D727-4E35-845E-FBAE6114F46D}" type="presParOf" srcId="{1F83563B-67CB-4D5C-9F77-36C54603CBC6}" destId="{03899B54-866E-427F-8E15-CA4ACF1E5222}" srcOrd="10" destOrd="0" presId="urn:microsoft.com/office/officeart/2005/8/layout/cycle8"/>
    <dgm:cxn modelId="{80B3240F-90DC-4E1F-ACC4-827B2D8D3A4F}" type="presParOf" srcId="{1F83563B-67CB-4D5C-9F77-36C54603CBC6}" destId="{B0D82D40-DA8C-4041-BA9B-779B292F36BF}" srcOrd="11" destOrd="0" presId="urn:microsoft.com/office/officeart/2005/8/layout/cycle8"/>
    <dgm:cxn modelId="{1232F7D5-1504-4D6D-AE1D-1529732E5A3C}" type="presParOf" srcId="{1F83563B-67CB-4D5C-9F77-36C54603CBC6}" destId="{D5C243B2-31F7-45B7-B572-A72B76849828}" srcOrd="12" destOrd="0" presId="urn:microsoft.com/office/officeart/2005/8/layout/cycle8"/>
    <dgm:cxn modelId="{96D5EC74-4E26-4D78-8569-5522B467116B}" type="presParOf" srcId="{1F83563B-67CB-4D5C-9F77-36C54603CBC6}" destId="{0F1C88C3-F4C4-419F-AFD4-7AEA318A3B58}" srcOrd="13" destOrd="0" presId="urn:microsoft.com/office/officeart/2005/8/layout/cycle8"/>
    <dgm:cxn modelId="{F19F4CB2-C677-4797-982C-FF48B38A0077}" type="presParOf" srcId="{1F83563B-67CB-4D5C-9F77-36C54603CBC6}" destId="{4AD592E4-FAC2-49B2-87C6-58300E44E75D}"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577DF0-42F4-457F-BA8B-7ED17B4A3CBD}">
      <dsp:nvSpPr>
        <dsp:cNvPr id="0" name=""/>
        <dsp:cNvSpPr/>
      </dsp:nvSpPr>
      <dsp:spPr>
        <a:xfrm>
          <a:off x="0" y="438867"/>
          <a:ext cx="6653614" cy="982799"/>
        </a:xfrm>
        <a:prstGeom prst="roundRect">
          <a:avLst/>
        </a:prstGeom>
        <a:solidFill>
          <a:srgbClr val="B71E42">
            <a:hueOff val="0"/>
            <a:satOff val="0"/>
            <a:lumOff val="0"/>
            <a:alphaOff val="0"/>
          </a:srgbClr>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b="0" i="0" kern="1200" baseline="0" dirty="0">
              <a:solidFill>
                <a:sysClr val="window" lastClr="FFFFFF"/>
              </a:solidFill>
              <a:latin typeface="Gill Sans MT" panose="020B0502020104020203"/>
              <a:ea typeface="+mn-ea"/>
              <a:cs typeface="+mn-cs"/>
            </a:rPr>
            <a:t>Leadership</a:t>
          </a:r>
          <a:endParaRPr lang="en-US" sz="4200" kern="1200" dirty="0">
            <a:solidFill>
              <a:sysClr val="window" lastClr="FFFFFF"/>
            </a:solidFill>
            <a:latin typeface="Gill Sans MT" panose="020B0502020104020203"/>
            <a:ea typeface="+mn-ea"/>
            <a:cs typeface="+mn-cs"/>
          </a:endParaRPr>
        </a:p>
      </dsp:txBody>
      <dsp:txXfrm>
        <a:off x="47976" y="486843"/>
        <a:ext cx="6557662" cy="886847"/>
      </dsp:txXfrm>
    </dsp:sp>
    <dsp:sp modelId="{8EC60C52-D251-41B5-9DB8-A78ECC9ED759}">
      <dsp:nvSpPr>
        <dsp:cNvPr id="0" name=""/>
        <dsp:cNvSpPr/>
      </dsp:nvSpPr>
      <dsp:spPr>
        <a:xfrm>
          <a:off x="0" y="1376199"/>
          <a:ext cx="6653614" cy="982799"/>
        </a:xfrm>
        <a:prstGeom prst="roundRect">
          <a:avLst/>
        </a:prstGeom>
        <a:solidFill>
          <a:srgbClr val="B71E42">
            <a:hueOff val="0"/>
            <a:satOff val="0"/>
            <a:lumOff val="0"/>
            <a:alphaOff val="0"/>
          </a:srgbClr>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b="0" i="0" kern="1200" baseline="0" dirty="0">
              <a:solidFill>
                <a:sysClr val="window" lastClr="FFFFFF"/>
              </a:solidFill>
              <a:latin typeface="Gill Sans MT" panose="020B0502020104020203"/>
              <a:ea typeface="+mn-ea"/>
              <a:cs typeface="+mn-cs"/>
            </a:rPr>
            <a:t>Project Scope</a:t>
          </a:r>
          <a:endParaRPr lang="en-US" sz="4200" kern="1200" dirty="0">
            <a:solidFill>
              <a:sysClr val="window" lastClr="FFFFFF"/>
            </a:solidFill>
            <a:latin typeface="Gill Sans MT" panose="020B0502020104020203"/>
            <a:ea typeface="+mn-ea"/>
            <a:cs typeface="+mn-cs"/>
          </a:endParaRPr>
        </a:p>
      </dsp:txBody>
      <dsp:txXfrm>
        <a:off x="47976" y="1424175"/>
        <a:ext cx="6557662" cy="886847"/>
      </dsp:txXfrm>
    </dsp:sp>
    <dsp:sp modelId="{9293F3CB-1B1E-4B24-91A8-B1AE75AC1375}">
      <dsp:nvSpPr>
        <dsp:cNvPr id="0" name=""/>
        <dsp:cNvSpPr/>
      </dsp:nvSpPr>
      <dsp:spPr>
        <a:xfrm>
          <a:off x="0" y="2353181"/>
          <a:ext cx="6653614" cy="982799"/>
        </a:xfrm>
        <a:prstGeom prst="roundRect">
          <a:avLst/>
        </a:prstGeom>
        <a:solidFill>
          <a:srgbClr val="B71E42">
            <a:hueOff val="0"/>
            <a:satOff val="0"/>
            <a:lumOff val="0"/>
            <a:alphaOff val="0"/>
          </a:srgbClr>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b="0" i="0" kern="1200" baseline="0">
              <a:solidFill>
                <a:sysClr val="window" lastClr="FFFFFF"/>
              </a:solidFill>
              <a:latin typeface="Gill Sans MT" panose="020B0502020104020203"/>
              <a:ea typeface="+mn-ea"/>
              <a:cs typeface="+mn-cs"/>
            </a:rPr>
            <a:t>Elements for Project Success</a:t>
          </a:r>
          <a:endParaRPr lang="en-US" sz="4200" kern="1200">
            <a:solidFill>
              <a:sysClr val="window" lastClr="FFFFFF"/>
            </a:solidFill>
            <a:latin typeface="Gill Sans MT" panose="020B0502020104020203"/>
            <a:ea typeface="+mn-ea"/>
            <a:cs typeface="+mn-cs"/>
          </a:endParaRPr>
        </a:p>
      </dsp:txBody>
      <dsp:txXfrm>
        <a:off x="47976" y="2401157"/>
        <a:ext cx="6557662" cy="8868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6488B-2201-47C5-9107-FAD36A35C79E}">
      <dsp:nvSpPr>
        <dsp:cNvPr id="0" name=""/>
        <dsp:cNvSpPr/>
      </dsp:nvSpPr>
      <dsp:spPr>
        <a:xfrm>
          <a:off x="1935941" y="272124"/>
          <a:ext cx="3516690" cy="3516690"/>
        </a:xfrm>
        <a:prstGeom prst="pie">
          <a:avLst>
            <a:gd name="adj1" fmla="val 16200000"/>
            <a:gd name="adj2" fmla="val 1800000"/>
          </a:avLst>
        </a:prstGeom>
        <a:solidFill>
          <a:srgbClr val="FF0000"/>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ysClr val="window" lastClr="FFFFFF"/>
              </a:solidFill>
              <a:latin typeface="Calibri" panose="020F0502020204030204"/>
              <a:ea typeface="+mn-ea"/>
              <a:cs typeface="+mn-cs"/>
            </a:rPr>
            <a:t>Processes</a:t>
          </a:r>
        </a:p>
      </dsp:txBody>
      <dsp:txXfrm>
        <a:off x="3973252" y="1170604"/>
        <a:ext cx="888098" cy="740082"/>
      </dsp:txXfrm>
    </dsp:sp>
    <dsp:sp modelId="{33394B8C-0EBA-4231-B3D1-A9B5DB2DAA55}">
      <dsp:nvSpPr>
        <dsp:cNvPr id="0" name=""/>
        <dsp:cNvSpPr/>
      </dsp:nvSpPr>
      <dsp:spPr>
        <a:xfrm>
          <a:off x="1863514" y="397720"/>
          <a:ext cx="3516690" cy="3516690"/>
        </a:xfrm>
        <a:prstGeom prst="pie">
          <a:avLst>
            <a:gd name="adj1" fmla="val 1800000"/>
            <a:gd name="adj2" fmla="val 9000000"/>
          </a:avLst>
        </a:prstGeom>
        <a:solidFill>
          <a:srgbClr val="FF0000"/>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ysClr val="window" lastClr="FFFFFF"/>
              </a:solidFill>
              <a:latin typeface="Calibri" panose="020F0502020204030204"/>
              <a:ea typeface="+mn-ea"/>
              <a:cs typeface="+mn-cs"/>
            </a:rPr>
            <a:t>Tools</a:t>
          </a:r>
        </a:p>
      </dsp:txBody>
      <dsp:txXfrm>
        <a:off x="2976719" y="2814266"/>
        <a:ext cx="1332147" cy="651271"/>
      </dsp:txXfrm>
    </dsp:sp>
    <dsp:sp modelId="{CCC68BEA-B594-4DBF-A798-304A10F8A44D}">
      <dsp:nvSpPr>
        <dsp:cNvPr id="0" name=""/>
        <dsp:cNvSpPr/>
      </dsp:nvSpPr>
      <dsp:spPr>
        <a:xfrm>
          <a:off x="1791087" y="272124"/>
          <a:ext cx="3516690" cy="3516690"/>
        </a:xfrm>
        <a:prstGeom prst="pie">
          <a:avLst>
            <a:gd name="adj1" fmla="val 9000000"/>
            <a:gd name="adj2" fmla="val 16200000"/>
          </a:avLst>
        </a:prstGeom>
        <a:solidFill>
          <a:srgbClr val="00B0F0"/>
        </a:solidFill>
        <a:ln w="1587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ysClr val="window" lastClr="FFFFFF"/>
              </a:solidFill>
              <a:latin typeface="Calibri" panose="020F0502020204030204"/>
              <a:ea typeface="+mn-ea"/>
              <a:cs typeface="+mn-cs"/>
            </a:rPr>
            <a:t>People</a:t>
          </a:r>
        </a:p>
      </dsp:txBody>
      <dsp:txXfrm>
        <a:off x="2382368" y="1170604"/>
        <a:ext cx="888098" cy="740082"/>
      </dsp:txXfrm>
    </dsp:sp>
    <dsp:sp modelId="{D5C243B2-31F7-45B7-B572-A72B76849828}">
      <dsp:nvSpPr>
        <dsp:cNvPr id="0" name=""/>
        <dsp:cNvSpPr/>
      </dsp:nvSpPr>
      <dsp:spPr>
        <a:xfrm>
          <a:off x="1718532" y="54424"/>
          <a:ext cx="3952089" cy="3952089"/>
        </a:xfrm>
        <a:prstGeom prst="circularArrow">
          <a:avLst>
            <a:gd name="adj1" fmla="val 5085"/>
            <a:gd name="adj2" fmla="val 327528"/>
            <a:gd name="adj3" fmla="val 1472472"/>
            <a:gd name="adj4" fmla="val 16199432"/>
            <a:gd name="adj5" fmla="val 5932"/>
          </a:avLst>
        </a:prstGeom>
        <a:solidFill>
          <a:srgbClr val="2683C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F1C88C3-F4C4-419F-AFD4-7AEA318A3B58}">
      <dsp:nvSpPr>
        <dsp:cNvPr id="0" name=""/>
        <dsp:cNvSpPr/>
      </dsp:nvSpPr>
      <dsp:spPr>
        <a:xfrm>
          <a:off x="1645815" y="179798"/>
          <a:ext cx="3952089" cy="3952089"/>
        </a:xfrm>
        <a:prstGeom prst="circularArrow">
          <a:avLst>
            <a:gd name="adj1" fmla="val 5085"/>
            <a:gd name="adj2" fmla="val 327528"/>
            <a:gd name="adj3" fmla="val 8671970"/>
            <a:gd name="adj4" fmla="val 1800502"/>
            <a:gd name="adj5" fmla="val 5932"/>
          </a:avLst>
        </a:prstGeom>
        <a:solidFill>
          <a:srgbClr val="2683C6">
            <a:hueOff val="-665912"/>
            <a:satOff val="-293"/>
            <a:lumOff val="784"/>
            <a:alphaOff val="0"/>
          </a:srgbClr>
        </a:solidFill>
        <a:ln>
          <a:noFill/>
        </a:ln>
        <a:effectLst/>
      </dsp:spPr>
      <dsp:style>
        <a:lnRef idx="0">
          <a:scrgbClr r="0" g="0" b="0"/>
        </a:lnRef>
        <a:fillRef idx="1">
          <a:scrgbClr r="0" g="0" b="0"/>
        </a:fillRef>
        <a:effectRef idx="0">
          <a:scrgbClr r="0" g="0" b="0"/>
        </a:effectRef>
        <a:fontRef idx="minor">
          <a:schemeClr val="lt1"/>
        </a:fontRef>
      </dsp:style>
    </dsp:sp>
    <dsp:sp modelId="{4AD592E4-FAC2-49B2-87C6-58300E44E75D}">
      <dsp:nvSpPr>
        <dsp:cNvPr id="0" name=""/>
        <dsp:cNvSpPr/>
      </dsp:nvSpPr>
      <dsp:spPr>
        <a:xfrm>
          <a:off x="1573097" y="54424"/>
          <a:ext cx="3952089" cy="3952089"/>
        </a:xfrm>
        <a:prstGeom prst="circularArrow">
          <a:avLst>
            <a:gd name="adj1" fmla="val 5085"/>
            <a:gd name="adj2" fmla="val 327528"/>
            <a:gd name="adj3" fmla="val 15873039"/>
            <a:gd name="adj4" fmla="val 9000000"/>
            <a:gd name="adj5" fmla="val 5932"/>
          </a:avLst>
        </a:prstGeom>
        <a:solidFill>
          <a:srgbClr val="2683C6">
            <a:hueOff val="-1331824"/>
            <a:satOff val="-586"/>
            <a:lumOff val="1569"/>
            <a:alphaOff val="0"/>
          </a:srgb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1" y="0"/>
            <a:ext cx="3170583" cy="480388"/>
          </a:xfrm>
          <a:prstGeom prst="rect">
            <a:avLst/>
          </a:prstGeom>
          <a:noFill/>
          <a:ln w="9525">
            <a:noFill/>
            <a:miter lim="800000"/>
            <a:headEnd/>
            <a:tailEnd/>
          </a:ln>
          <a:effectLst/>
        </p:spPr>
        <p:txBody>
          <a:bodyPr vert="horz" wrap="square" lIns="96639" tIns="48320" rIns="96639" bIns="48320" numCol="1" anchor="t" anchorCtr="0" compatLnSpc="1">
            <a:prstTxWarp prst="textNoShape">
              <a:avLst/>
            </a:prstTxWarp>
          </a:bodyPr>
          <a:lstStyle>
            <a:lvl1pPr defTabSz="966479">
              <a:defRPr sz="1200"/>
            </a:lvl1pPr>
          </a:lstStyle>
          <a:p>
            <a:endParaRPr lang="en-US" dirty="0"/>
          </a:p>
        </p:txBody>
      </p:sp>
      <p:sp>
        <p:nvSpPr>
          <p:cNvPr id="52227" name="Rectangle 3"/>
          <p:cNvSpPr>
            <a:spLocks noGrp="1" noChangeArrowheads="1"/>
          </p:cNvSpPr>
          <p:nvPr>
            <p:ph type="dt" sz="quarter" idx="1"/>
          </p:nvPr>
        </p:nvSpPr>
        <p:spPr bwMode="auto">
          <a:xfrm>
            <a:off x="4142963" y="0"/>
            <a:ext cx="3170583" cy="480388"/>
          </a:xfrm>
          <a:prstGeom prst="rect">
            <a:avLst/>
          </a:prstGeom>
          <a:noFill/>
          <a:ln w="9525">
            <a:noFill/>
            <a:miter lim="800000"/>
            <a:headEnd/>
            <a:tailEnd/>
          </a:ln>
          <a:effectLst/>
        </p:spPr>
        <p:txBody>
          <a:bodyPr vert="horz" wrap="square" lIns="96639" tIns="48320" rIns="96639" bIns="48320" numCol="1" anchor="t" anchorCtr="0" compatLnSpc="1">
            <a:prstTxWarp prst="textNoShape">
              <a:avLst/>
            </a:prstTxWarp>
          </a:bodyPr>
          <a:lstStyle>
            <a:lvl1pPr algn="r" defTabSz="966479">
              <a:defRPr sz="1200"/>
            </a:lvl1pPr>
          </a:lstStyle>
          <a:p>
            <a:endParaRPr lang="en-US" dirty="0"/>
          </a:p>
        </p:txBody>
      </p:sp>
      <p:sp>
        <p:nvSpPr>
          <p:cNvPr id="52228" name="Rectangle 4"/>
          <p:cNvSpPr>
            <a:spLocks noGrp="1" noChangeArrowheads="1"/>
          </p:cNvSpPr>
          <p:nvPr>
            <p:ph type="ftr" sz="quarter" idx="2"/>
          </p:nvPr>
        </p:nvSpPr>
        <p:spPr bwMode="auto">
          <a:xfrm>
            <a:off x="1" y="9119173"/>
            <a:ext cx="3170583" cy="480388"/>
          </a:xfrm>
          <a:prstGeom prst="rect">
            <a:avLst/>
          </a:prstGeom>
          <a:noFill/>
          <a:ln w="9525">
            <a:noFill/>
            <a:miter lim="800000"/>
            <a:headEnd/>
            <a:tailEnd/>
          </a:ln>
          <a:effectLst/>
        </p:spPr>
        <p:txBody>
          <a:bodyPr vert="horz" wrap="square" lIns="96639" tIns="48320" rIns="96639" bIns="48320" numCol="1" anchor="b" anchorCtr="0" compatLnSpc="1">
            <a:prstTxWarp prst="textNoShape">
              <a:avLst/>
            </a:prstTxWarp>
          </a:bodyPr>
          <a:lstStyle>
            <a:lvl1pPr defTabSz="966479">
              <a:defRPr sz="1200"/>
            </a:lvl1pPr>
          </a:lstStyle>
          <a:p>
            <a:endParaRPr lang="en-US" dirty="0"/>
          </a:p>
        </p:txBody>
      </p:sp>
      <p:sp>
        <p:nvSpPr>
          <p:cNvPr id="52229" name="Rectangle 5"/>
          <p:cNvSpPr>
            <a:spLocks noGrp="1" noChangeArrowheads="1"/>
          </p:cNvSpPr>
          <p:nvPr>
            <p:ph type="sldNum" sz="quarter" idx="3"/>
          </p:nvPr>
        </p:nvSpPr>
        <p:spPr bwMode="auto">
          <a:xfrm>
            <a:off x="4142963" y="9119173"/>
            <a:ext cx="3170583" cy="480388"/>
          </a:xfrm>
          <a:prstGeom prst="rect">
            <a:avLst/>
          </a:prstGeom>
          <a:noFill/>
          <a:ln w="9525">
            <a:noFill/>
            <a:miter lim="800000"/>
            <a:headEnd/>
            <a:tailEnd/>
          </a:ln>
          <a:effectLst/>
        </p:spPr>
        <p:txBody>
          <a:bodyPr vert="horz" wrap="square" lIns="96639" tIns="48320" rIns="96639" bIns="48320" numCol="1" anchor="b" anchorCtr="0" compatLnSpc="1">
            <a:prstTxWarp prst="textNoShape">
              <a:avLst/>
            </a:prstTxWarp>
          </a:bodyPr>
          <a:lstStyle>
            <a:lvl1pPr algn="r" defTabSz="966479">
              <a:defRPr sz="1200"/>
            </a:lvl1pPr>
          </a:lstStyle>
          <a:p>
            <a:fld id="{7EA33BC1-F1A0-4227-A5D8-4EBD3E2A2201}" type="slidenum">
              <a:rPr lang="en-US"/>
              <a:pPr/>
              <a:t>‹#›</a:t>
            </a:fld>
            <a:endParaRPr lang="en-US" dirty="0"/>
          </a:p>
        </p:txBody>
      </p:sp>
    </p:spTree>
    <p:extLst>
      <p:ext uri="{BB962C8B-B14F-4D97-AF65-F5344CB8AC3E}">
        <p14:creationId xmlns:p14="http://schemas.microsoft.com/office/powerpoint/2010/main" val="29172102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1" y="0"/>
            <a:ext cx="3170583" cy="480388"/>
          </a:xfrm>
          <a:prstGeom prst="rect">
            <a:avLst/>
          </a:prstGeom>
          <a:noFill/>
          <a:ln w="9525">
            <a:noFill/>
            <a:miter lim="800000"/>
            <a:headEnd/>
            <a:tailEnd/>
          </a:ln>
          <a:effectLst/>
        </p:spPr>
        <p:txBody>
          <a:bodyPr vert="horz" wrap="square" lIns="96639" tIns="48320" rIns="96639" bIns="48320" numCol="1" anchor="t" anchorCtr="0" compatLnSpc="1">
            <a:prstTxWarp prst="textNoShape">
              <a:avLst/>
            </a:prstTxWarp>
          </a:bodyPr>
          <a:lstStyle>
            <a:lvl1pPr defTabSz="966479">
              <a:defRPr sz="1200"/>
            </a:lvl1pPr>
          </a:lstStyle>
          <a:p>
            <a:endParaRPr lang="en-US" dirty="0"/>
          </a:p>
        </p:txBody>
      </p:sp>
      <p:sp>
        <p:nvSpPr>
          <p:cNvPr id="36867" name="Rectangle 3"/>
          <p:cNvSpPr>
            <a:spLocks noGrp="1" noChangeArrowheads="1"/>
          </p:cNvSpPr>
          <p:nvPr>
            <p:ph type="dt" idx="1"/>
          </p:nvPr>
        </p:nvSpPr>
        <p:spPr bwMode="auto">
          <a:xfrm>
            <a:off x="4144619" y="0"/>
            <a:ext cx="3170583" cy="480388"/>
          </a:xfrm>
          <a:prstGeom prst="rect">
            <a:avLst/>
          </a:prstGeom>
          <a:noFill/>
          <a:ln w="9525">
            <a:noFill/>
            <a:miter lim="800000"/>
            <a:headEnd/>
            <a:tailEnd/>
          </a:ln>
          <a:effectLst/>
        </p:spPr>
        <p:txBody>
          <a:bodyPr vert="horz" wrap="square" lIns="96639" tIns="48320" rIns="96639" bIns="48320" numCol="1" anchor="t" anchorCtr="0" compatLnSpc="1">
            <a:prstTxWarp prst="textNoShape">
              <a:avLst/>
            </a:prstTxWarp>
          </a:bodyPr>
          <a:lstStyle>
            <a:lvl1pPr algn="r" defTabSz="966479">
              <a:defRPr sz="1200"/>
            </a:lvl1pPr>
          </a:lstStyle>
          <a:p>
            <a:endParaRPr lang="en-US" dirty="0"/>
          </a:p>
        </p:txBody>
      </p:sp>
      <p:sp>
        <p:nvSpPr>
          <p:cNvPr id="36868"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a:effectLst/>
        </p:spPr>
      </p:sp>
      <p:sp>
        <p:nvSpPr>
          <p:cNvPr id="36869" name="Rectangle 5"/>
          <p:cNvSpPr>
            <a:spLocks noGrp="1" noChangeArrowheads="1"/>
          </p:cNvSpPr>
          <p:nvPr>
            <p:ph type="body" sz="quarter" idx="3"/>
          </p:nvPr>
        </p:nvSpPr>
        <p:spPr bwMode="auto">
          <a:xfrm>
            <a:off x="975694" y="4561227"/>
            <a:ext cx="5363817" cy="4320213"/>
          </a:xfrm>
          <a:prstGeom prst="rect">
            <a:avLst/>
          </a:prstGeom>
          <a:noFill/>
          <a:ln w="9525">
            <a:noFill/>
            <a:miter lim="800000"/>
            <a:headEnd/>
            <a:tailEnd/>
          </a:ln>
          <a:effectLst/>
        </p:spPr>
        <p:txBody>
          <a:bodyPr vert="horz" wrap="square" lIns="96639" tIns="48320" rIns="96639" bIns="483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870" name="Rectangle 6"/>
          <p:cNvSpPr>
            <a:spLocks noGrp="1" noChangeArrowheads="1"/>
          </p:cNvSpPr>
          <p:nvPr>
            <p:ph type="ftr" sz="quarter" idx="4"/>
          </p:nvPr>
        </p:nvSpPr>
        <p:spPr bwMode="auto">
          <a:xfrm>
            <a:off x="1" y="9120814"/>
            <a:ext cx="3170583" cy="480387"/>
          </a:xfrm>
          <a:prstGeom prst="rect">
            <a:avLst/>
          </a:prstGeom>
          <a:noFill/>
          <a:ln w="9525">
            <a:noFill/>
            <a:miter lim="800000"/>
            <a:headEnd/>
            <a:tailEnd/>
          </a:ln>
          <a:effectLst/>
        </p:spPr>
        <p:txBody>
          <a:bodyPr vert="horz" wrap="square" lIns="96639" tIns="48320" rIns="96639" bIns="48320" numCol="1" anchor="b" anchorCtr="0" compatLnSpc="1">
            <a:prstTxWarp prst="textNoShape">
              <a:avLst/>
            </a:prstTxWarp>
          </a:bodyPr>
          <a:lstStyle>
            <a:lvl1pPr defTabSz="966479">
              <a:defRPr sz="1200"/>
            </a:lvl1pPr>
          </a:lstStyle>
          <a:p>
            <a:endParaRPr lang="en-US" dirty="0"/>
          </a:p>
        </p:txBody>
      </p:sp>
      <p:sp>
        <p:nvSpPr>
          <p:cNvPr id="36871" name="Rectangle 7"/>
          <p:cNvSpPr>
            <a:spLocks noGrp="1" noChangeArrowheads="1"/>
          </p:cNvSpPr>
          <p:nvPr>
            <p:ph type="sldNum" sz="quarter" idx="5"/>
          </p:nvPr>
        </p:nvSpPr>
        <p:spPr bwMode="auto">
          <a:xfrm>
            <a:off x="4144619" y="9120814"/>
            <a:ext cx="3170583" cy="480387"/>
          </a:xfrm>
          <a:prstGeom prst="rect">
            <a:avLst/>
          </a:prstGeom>
          <a:noFill/>
          <a:ln w="9525">
            <a:noFill/>
            <a:miter lim="800000"/>
            <a:headEnd/>
            <a:tailEnd/>
          </a:ln>
          <a:effectLst/>
        </p:spPr>
        <p:txBody>
          <a:bodyPr vert="horz" wrap="square" lIns="96639" tIns="48320" rIns="96639" bIns="48320" numCol="1" anchor="b" anchorCtr="0" compatLnSpc="1">
            <a:prstTxWarp prst="textNoShape">
              <a:avLst/>
            </a:prstTxWarp>
          </a:bodyPr>
          <a:lstStyle>
            <a:lvl1pPr algn="r" defTabSz="966479">
              <a:defRPr sz="1200"/>
            </a:lvl1pPr>
          </a:lstStyle>
          <a:p>
            <a:fld id="{33A082E9-A005-42BB-8882-61BA3A906130}" type="slidenum">
              <a:rPr lang="en-US"/>
              <a:pPr/>
              <a:t>‹#›</a:t>
            </a:fld>
            <a:endParaRPr lang="en-US" dirty="0"/>
          </a:p>
        </p:txBody>
      </p:sp>
    </p:spTree>
    <p:extLst>
      <p:ext uri="{BB962C8B-B14F-4D97-AF65-F5344CB8AC3E}">
        <p14:creationId xmlns:p14="http://schemas.microsoft.com/office/powerpoint/2010/main" val="180118084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Shape 433"/>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434" name="Shape 434"/>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2600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Shape 439"/>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40" name="Shape 440"/>
          <p:cNvSpPr txBox="1">
            <a:spLocks noGrp="1"/>
          </p:cNvSpPr>
          <p:nvPr>
            <p:ph type="body" idx="1"/>
          </p:nvPr>
        </p:nvSpPr>
        <p:spPr>
          <a:xfrm>
            <a:off x="701039" y="4415789"/>
            <a:ext cx="5608200" cy="4183500"/>
          </a:xfrm>
          <a:prstGeom prst="rect">
            <a:avLst/>
          </a:prstGeom>
          <a:noFill/>
          <a:ln>
            <a:noFill/>
          </a:ln>
        </p:spPr>
        <p:txBody>
          <a:bodyPr lIns="93150" tIns="46575" rIns="93150" bIns="46575" anchor="t" anchorCtr="0">
            <a:noAutofit/>
          </a:bodyPr>
          <a:lstStyle/>
          <a:p>
            <a:pPr marL="0" marR="0" lvl="0" indent="0" algn="l" rtl="0">
              <a:spcBef>
                <a:spcPts val="0"/>
              </a:spcBef>
              <a:spcAft>
                <a:spcPts val="0"/>
              </a:spcAft>
              <a:buSzPct val="25000"/>
              <a:buNone/>
            </a:pPr>
            <a:endParaRPr sz="1200" b="0" i="0" u="none" strike="noStrike" cap="none">
              <a:solidFill>
                <a:schemeClr val="dk1"/>
              </a:solidFill>
              <a:latin typeface="Calibri"/>
              <a:ea typeface="Calibri"/>
              <a:cs typeface="Calibri"/>
              <a:sym typeface="Calibri"/>
            </a:endParaRPr>
          </a:p>
        </p:txBody>
      </p:sp>
      <p:sp>
        <p:nvSpPr>
          <p:cNvPr id="441" name="Shape 441"/>
          <p:cNvSpPr txBox="1">
            <a:spLocks noGrp="1"/>
          </p:cNvSpPr>
          <p:nvPr>
            <p:ph type="sldNum" idx="12"/>
          </p:nvPr>
        </p:nvSpPr>
        <p:spPr>
          <a:xfrm>
            <a:off x="3970937" y="8829967"/>
            <a:ext cx="3037800" cy="464700"/>
          </a:xfrm>
          <a:prstGeom prst="rect">
            <a:avLst/>
          </a:prstGeom>
          <a:noFill/>
          <a:ln>
            <a:noFill/>
          </a:ln>
        </p:spPr>
        <p:txBody>
          <a:bodyPr lIns="93150" tIns="46575" rIns="93150" bIns="46575"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3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Pct val="25000"/>
                <a:buFontTx/>
                <a:buNone/>
                <a:tabLst/>
                <a:defRPr/>
              </a:pPr>
              <a:t>2</a:t>
            </a:fld>
            <a:endParaRPr kumimoji="0" lang="en-US" sz="13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472008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3</a:t>
            </a:fld>
            <a:endParaRPr lang="en-US" dirty="0"/>
          </a:p>
        </p:txBody>
      </p:sp>
    </p:spTree>
    <p:extLst>
      <p:ext uri="{BB962C8B-B14F-4D97-AF65-F5344CB8AC3E}">
        <p14:creationId xmlns:p14="http://schemas.microsoft.com/office/powerpoint/2010/main" val="241541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Shape 504"/>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505" name="Shape 505"/>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3305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082E9-A005-42BB-8882-61BA3A906130}" type="slidenum">
              <a:rPr lang="en-US" smtClean="0"/>
              <a:pPr/>
              <a:t>5</a:t>
            </a:fld>
            <a:endParaRPr lang="en-US" dirty="0"/>
          </a:p>
        </p:txBody>
      </p:sp>
    </p:spTree>
    <p:extLst>
      <p:ext uri="{BB962C8B-B14F-4D97-AF65-F5344CB8AC3E}">
        <p14:creationId xmlns:p14="http://schemas.microsoft.com/office/powerpoint/2010/main" val="1661896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6</a:t>
            </a:fld>
            <a:endParaRPr lang="en-US" dirty="0"/>
          </a:p>
        </p:txBody>
      </p:sp>
    </p:spTree>
    <p:extLst>
      <p:ext uri="{BB962C8B-B14F-4D97-AF65-F5344CB8AC3E}">
        <p14:creationId xmlns:p14="http://schemas.microsoft.com/office/powerpoint/2010/main" val="2614031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7</a:t>
            </a:fld>
            <a:endParaRPr lang="en-US" dirty="0"/>
          </a:p>
        </p:txBody>
      </p:sp>
    </p:spTree>
    <p:extLst>
      <p:ext uri="{BB962C8B-B14F-4D97-AF65-F5344CB8AC3E}">
        <p14:creationId xmlns:p14="http://schemas.microsoft.com/office/powerpoint/2010/main" val="2626829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8</a:t>
            </a:fld>
            <a:endParaRPr lang="en-US" dirty="0"/>
          </a:p>
        </p:txBody>
      </p:sp>
    </p:spTree>
    <p:extLst>
      <p:ext uri="{BB962C8B-B14F-4D97-AF65-F5344CB8AC3E}">
        <p14:creationId xmlns:p14="http://schemas.microsoft.com/office/powerpoint/2010/main" val="3070144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9</a:t>
            </a:fld>
            <a:endParaRPr lang="en-US" dirty="0"/>
          </a:p>
        </p:txBody>
      </p:sp>
    </p:spTree>
    <p:extLst>
      <p:ext uri="{BB962C8B-B14F-4D97-AF65-F5344CB8AC3E}">
        <p14:creationId xmlns:p14="http://schemas.microsoft.com/office/powerpoint/2010/main" val="2218063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10</a:t>
            </a:fld>
            <a:endParaRPr lang="en-US" dirty="0"/>
          </a:p>
        </p:txBody>
      </p:sp>
    </p:spTree>
    <p:extLst>
      <p:ext uri="{BB962C8B-B14F-4D97-AF65-F5344CB8AC3E}">
        <p14:creationId xmlns:p14="http://schemas.microsoft.com/office/powerpoint/2010/main" val="2914085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Shape 517"/>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a:spcBef>
                <a:spcPts val="0"/>
              </a:spcBef>
              <a:buNone/>
            </a:pPr>
            <a:endParaRPr lang="en-US" sz="1350" dirty="0">
              <a:solidFill>
                <a:srgbClr val="37424A"/>
              </a:solidFill>
              <a:highlight>
                <a:srgbClr val="FFFFFF"/>
              </a:highlight>
              <a:latin typeface="Helvetica Neue"/>
              <a:ea typeface="Helvetica Neue"/>
              <a:cs typeface="Helvetica Neue"/>
              <a:sym typeface="Helvetica Neue"/>
            </a:endParaRPr>
          </a:p>
        </p:txBody>
      </p:sp>
      <p:sp>
        <p:nvSpPr>
          <p:cNvPr id="518" name="Shape 518"/>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295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Shape 454"/>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455" name="Shape 455"/>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3471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Shape 504"/>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505" name="Shape 505"/>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926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Shape 460"/>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lang="en-US" dirty="0"/>
          </a:p>
        </p:txBody>
      </p:sp>
      <p:sp>
        <p:nvSpPr>
          <p:cNvPr id="461" name="Shape 461"/>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3682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Shape 466"/>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467" name="Shape 467"/>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6295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16</a:t>
            </a:fld>
            <a:endParaRPr lang="en-US" dirty="0"/>
          </a:p>
        </p:txBody>
      </p:sp>
    </p:spTree>
    <p:extLst>
      <p:ext uri="{BB962C8B-B14F-4D97-AF65-F5344CB8AC3E}">
        <p14:creationId xmlns:p14="http://schemas.microsoft.com/office/powerpoint/2010/main" val="3916934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Shape 504"/>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505" name="Shape 505"/>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9231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Shape 504"/>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505" name="Shape 505"/>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45344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Shape 504"/>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505" name="Shape 505"/>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19517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Shape 472"/>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a:spcBef>
                <a:spcPts val="0"/>
              </a:spcBef>
              <a:buNone/>
            </a:pPr>
            <a:endParaRPr lang="en-US" sz="1350" dirty="0">
              <a:solidFill>
                <a:srgbClr val="37424A"/>
              </a:solidFill>
              <a:highlight>
                <a:srgbClr val="FFFFFF"/>
              </a:highlight>
              <a:latin typeface="Helvetica Neue"/>
              <a:ea typeface="Helvetica Neue"/>
              <a:cs typeface="Helvetica Neue"/>
              <a:sym typeface="Helvetica Neue"/>
            </a:endParaRPr>
          </a:p>
        </p:txBody>
      </p:sp>
      <p:sp>
        <p:nvSpPr>
          <p:cNvPr id="473" name="Shape 473"/>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251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Shape 472"/>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a:spcBef>
                <a:spcPts val="0"/>
              </a:spcBef>
              <a:buNone/>
            </a:pPr>
            <a:endParaRPr dirty="0"/>
          </a:p>
        </p:txBody>
      </p:sp>
      <p:sp>
        <p:nvSpPr>
          <p:cNvPr id="473" name="Shape 473"/>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3558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Shape 472"/>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a:spcBef>
                <a:spcPts val="0"/>
              </a:spcBef>
              <a:buNone/>
            </a:pPr>
            <a:r>
              <a:rPr lang="en-US"/>
              <a:t>Concepting: The process that addresses project objectives by finding the best ways to meet them. </a:t>
            </a:r>
          </a:p>
          <a:p>
            <a:pPr lvl="0">
              <a:spcBef>
                <a:spcPts val="0"/>
              </a:spcBef>
              <a:buNone/>
            </a:pPr>
            <a:endParaRPr/>
          </a:p>
          <a:p>
            <a:pPr lvl="0" rtl="0">
              <a:spcBef>
                <a:spcPts val="0"/>
              </a:spcBef>
              <a:buClr>
                <a:schemeClr val="dk1"/>
              </a:buClr>
              <a:buSzPct val="78571"/>
              <a:buFont typeface="Arial"/>
              <a:buNone/>
            </a:pPr>
            <a:r>
              <a:rPr lang="en-US" sz="1350">
                <a:solidFill>
                  <a:srgbClr val="37424A"/>
                </a:solidFill>
                <a:highlight>
                  <a:srgbClr val="FFFFFF"/>
                </a:highlight>
                <a:latin typeface="Helvetica Neue"/>
                <a:ea typeface="Helvetica Neue"/>
                <a:cs typeface="Helvetica Neue"/>
                <a:sym typeface="Helvetica Neue"/>
              </a:rPr>
              <a:t>Business and Project Objectives</a:t>
            </a:r>
            <a:br>
              <a:rPr lang="en-US" sz="1350">
                <a:solidFill>
                  <a:srgbClr val="37424A"/>
                </a:solidFill>
                <a:highlight>
                  <a:srgbClr val="FFFFFF"/>
                </a:highlight>
                <a:latin typeface="Helvetica Neue"/>
                <a:ea typeface="Helvetica Neue"/>
                <a:cs typeface="Helvetica Neue"/>
                <a:sym typeface="Helvetica Neue"/>
              </a:rPr>
            </a:br>
            <a:r>
              <a:rPr lang="en-US" sz="1350">
                <a:solidFill>
                  <a:srgbClr val="37424A"/>
                </a:solidFill>
                <a:highlight>
                  <a:srgbClr val="FFFFFF"/>
                </a:highlight>
                <a:latin typeface="Helvetica Neue"/>
                <a:ea typeface="Helvetica Neue"/>
                <a:cs typeface="Helvetica Neue"/>
                <a:sym typeface="Helvetica Neue"/>
              </a:rPr>
              <a:t>Context Diagram Reflecting Business Processes Impacted and External Entities (Interfaces)</a:t>
            </a:r>
            <a:br>
              <a:rPr lang="en-US" sz="1350">
                <a:solidFill>
                  <a:srgbClr val="37424A"/>
                </a:solidFill>
                <a:highlight>
                  <a:srgbClr val="FFFFFF"/>
                </a:highlight>
                <a:latin typeface="Helvetica Neue"/>
                <a:ea typeface="Helvetica Neue"/>
                <a:cs typeface="Helvetica Neue"/>
                <a:sym typeface="Helvetica Neue"/>
              </a:rPr>
            </a:br>
            <a:r>
              <a:rPr lang="en-US" sz="1350">
                <a:solidFill>
                  <a:srgbClr val="37424A"/>
                </a:solidFill>
                <a:highlight>
                  <a:srgbClr val="FFFFFF"/>
                </a:highlight>
                <a:latin typeface="Helvetica Neue"/>
                <a:ea typeface="Helvetica Neue"/>
                <a:cs typeface="Helvetica Neue"/>
                <a:sym typeface="Helvetica Neue"/>
              </a:rPr>
              <a:t>Project Constraints</a:t>
            </a:r>
            <a:br>
              <a:rPr lang="en-US" sz="1350">
                <a:solidFill>
                  <a:srgbClr val="37424A"/>
                </a:solidFill>
                <a:highlight>
                  <a:srgbClr val="FFFFFF"/>
                </a:highlight>
                <a:latin typeface="Helvetica Neue"/>
                <a:ea typeface="Helvetica Neue"/>
                <a:cs typeface="Helvetica Neue"/>
                <a:sym typeface="Helvetica Neue"/>
              </a:rPr>
            </a:br>
            <a:r>
              <a:rPr lang="en-US" sz="1350">
                <a:solidFill>
                  <a:srgbClr val="37424A"/>
                </a:solidFill>
                <a:highlight>
                  <a:srgbClr val="FFFFFF"/>
                </a:highlight>
                <a:latin typeface="Helvetica Neue"/>
                <a:ea typeface="Helvetica Neue"/>
                <a:cs typeface="Helvetica Neue"/>
                <a:sym typeface="Helvetica Neue"/>
              </a:rPr>
              <a:t>Project Assumptions</a:t>
            </a:r>
            <a:br>
              <a:rPr lang="en-US" sz="1350">
                <a:solidFill>
                  <a:srgbClr val="37424A"/>
                </a:solidFill>
                <a:highlight>
                  <a:srgbClr val="FFFFFF"/>
                </a:highlight>
                <a:latin typeface="Helvetica Neue"/>
                <a:ea typeface="Helvetica Neue"/>
                <a:cs typeface="Helvetica Neue"/>
                <a:sym typeface="Helvetica Neue"/>
              </a:rPr>
            </a:br>
            <a:r>
              <a:rPr lang="en-US" sz="1350">
                <a:solidFill>
                  <a:srgbClr val="37424A"/>
                </a:solidFill>
                <a:highlight>
                  <a:srgbClr val="FFFFFF"/>
                </a:highlight>
                <a:latin typeface="Helvetica Neue"/>
                <a:ea typeface="Helvetica Neue"/>
                <a:cs typeface="Helvetica Neue"/>
                <a:sym typeface="Helvetica Neue"/>
              </a:rPr>
              <a:t>Critical Success Factors</a:t>
            </a:r>
            <a:br>
              <a:rPr lang="en-US" sz="1350">
                <a:solidFill>
                  <a:srgbClr val="37424A"/>
                </a:solidFill>
                <a:highlight>
                  <a:srgbClr val="FFFFFF"/>
                </a:highlight>
                <a:latin typeface="Helvetica Neue"/>
                <a:ea typeface="Helvetica Neue"/>
                <a:cs typeface="Helvetica Neue"/>
                <a:sym typeface="Helvetica Neue"/>
              </a:rPr>
            </a:br>
            <a:r>
              <a:rPr lang="en-US" sz="1350">
                <a:solidFill>
                  <a:srgbClr val="37424A"/>
                </a:solidFill>
                <a:highlight>
                  <a:srgbClr val="FFFFFF"/>
                </a:highlight>
                <a:latin typeface="Helvetica Neue"/>
                <a:ea typeface="Helvetica Neue"/>
                <a:cs typeface="Helvetica Neue"/>
                <a:sym typeface="Helvetica Neue"/>
              </a:rPr>
              <a:t>Proposed Product / Service Statement</a:t>
            </a:r>
          </a:p>
        </p:txBody>
      </p:sp>
      <p:sp>
        <p:nvSpPr>
          <p:cNvPr id="473" name="Shape 473"/>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8224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Shape 472"/>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a:spcBef>
                <a:spcPts val="0"/>
              </a:spcBef>
              <a:buNone/>
            </a:pPr>
            <a:r>
              <a:rPr lang="en-US"/>
              <a:t>Concepting: The process that addresses project objectives by finding the best ways to meet them. </a:t>
            </a:r>
          </a:p>
          <a:p>
            <a:pPr lvl="0">
              <a:spcBef>
                <a:spcPts val="0"/>
              </a:spcBef>
              <a:buNone/>
            </a:pPr>
            <a:endParaRPr/>
          </a:p>
          <a:p>
            <a:pPr lvl="0" rtl="0">
              <a:spcBef>
                <a:spcPts val="0"/>
              </a:spcBef>
              <a:buClr>
                <a:schemeClr val="dk1"/>
              </a:buClr>
              <a:buSzPct val="78571"/>
              <a:buFont typeface="Arial"/>
              <a:buNone/>
            </a:pPr>
            <a:r>
              <a:rPr lang="en-US" sz="1350">
                <a:solidFill>
                  <a:srgbClr val="37424A"/>
                </a:solidFill>
                <a:highlight>
                  <a:srgbClr val="FFFFFF"/>
                </a:highlight>
                <a:latin typeface="Helvetica Neue"/>
                <a:ea typeface="Helvetica Neue"/>
                <a:cs typeface="Helvetica Neue"/>
                <a:sym typeface="Helvetica Neue"/>
              </a:rPr>
              <a:t>Business and Project Objectives</a:t>
            </a:r>
            <a:br>
              <a:rPr lang="en-US" sz="1350">
                <a:solidFill>
                  <a:srgbClr val="37424A"/>
                </a:solidFill>
                <a:highlight>
                  <a:srgbClr val="FFFFFF"/>
                </a:highlight>
                <a:latin typeface="Helvetica Neue"/>
                <a:ea typeface="Helvetica Neue"/>
                <a:cs typeface="Helvetica Neue"/>
                <a:sym typeface="Helvetica Neue"/>
              </a:rPr>
            </a:br>
            <a:r>
              <a:rPr lang="en-US" sz="1350">
                <a:solidFill>
                  <a:srgbClr val="37424A"/>
                </a:solidFill>
                <a:highlight>
                  <a:srgbClr val="FFFFFF"/>
                </a:highlight>
                <a:latin typeface="Helvetica Neue"/>
                <a:ea typeface="Helvetica Neue"/>
                <a:cs typeface="Helvetica Neue"/>
                <a:sym typeface="Helvetica Neue"/>
              </a:rPr>
              <a:t>Context Diagram Reflecting Business Processes Impacted and External Entities (Interfaces)</a:t>
            </a:r>
            <a:br>
              <a:rPr lang="en-US" sz="1350">
                <a:solidFill>
                  <a:srgbClr val="37424A"/>
                </a:solidFill>
                <a:highlight>
                  <a:srgbClr val="FFFFFF"/>
                </a:highlight>
                <a:latin typeface="Helvetica Neue"/>
                <a:ea typeface="Helvetica Neue"/>
                <a:cs typeface="Helvetica Neue"/>
                <a:sym typeface="Helvetica Neue"/>
              </a:rPr>
            </a:br>
            <a:r>
              <a:rPr lang="en-US" sz="1350">
                <a:solidFill>
                  <a:srgbClr val="37424A"/>
                </a:solidFill>
                <a:highlight>
                  <a:srgbClr val="FFFFFF"/>
                </a:highlight>
                <a:latin typeface="Helvetica Neue"/>
                <a:ea typeface="Helvetica Neue"/>
                <a:cs typeface="Helvetica Neue"/>
                <a:sym typeface="Helvetica Neue"/>
              </a:rPr>
              <a:t>Project Constraints</a:t>
            </a:r>
            <a:br>
              <a:rPr lang="en-US" sz="1350">
                <a:solidFill>
                  <a:srgbClr val="37424A"/>
                </a:solidFill>
                <a:highlight>
                  <a:srgbClr val="FFFFFF"/>
                </a:highlight>
                <a:latin typeface="Helvetica Neue"/>
                <a:ea typeface="Helvetica Neue"/>
                <a:cs typeface="Helvetica Neue"/>
                <a:sym typeface="Helvetica Neue"/>
              </a:rPr>
            </a:br>
            <a:r>
              <a:rPr lang="en-US" sz="1350">
                <a:solidFill>
                  <a:srgbClr val="37424A"/>
                </a:solidFill>
                <a:highlight>
                  <a:srgbClr val="FFFFFF"/>
                </a:highlight>
                <a:latin typeface="Helvetica Neue"/>
                <a:ea typeface="Helvetica Neue"/>
                <a:cs typeface="Helvetica Neue"/>
                <a:sym typeface="Helvetica Neue"/>
              </a:rPr>
              <a:t>Project Assumptions</a:t>
            </a:r>
            <a:br>
              <a:rPr lang="en-US" sz="1350">
                <a:solidFill>
                  <a:srgbClr val="37424A"/>
                </a:solidFill>
                <a:highlight>
                  <a:srgbClr val="FFFFFF"/>
                </a:highlight>
                <a:latin typeface="Helvetica Neue"/>
                <a:ea typeface="Helvetica Neue"/>
                <a:cs typeface="Helvetica Neue"/>
                <a:sym typeface="Helvetica Neue"/>
              </a:rPr>
            </a:br>
            <a:r>
              <a:rPr lang="en-US" sz="1350">
                <a:solidFill>
                  <a:srgbClr val="37424A"/>
                </a:solidFill>
                <a:highlight>
                  <a:srgbClr val="FFFFFF"/>
                </a:highlight>
                <a:latin typeface="Helvetica Neue"/>
                <a:ea typeface="Helvetica Neue"/>
                <a:cs typeface="Helvetica Neue"/>
                <a:sym typeface="Helvetica Neue"/>
              </a:rPr>
              <a:t>Critical Success Factors</a:t>
            </a:r>
            <a:br>
              <a:rPr lang="en-US" sz="1350">
                <a:solidFill>
                  <a:srgbClr val="37424A"/>
                </a:solidFill>
                <a:highlight>
                  <a:srgbClr val="FFFFFF"/>
                </a:highlight>
                <a:latin typeface="Helvetica Neue"/>
                <a:ea typeface="Helvetica Neue"/>
                <a:cs typeface="Helvetica Neue"/>
                <a:sym typeface="Helvetica Neue"/>
              </a:rPr>
            </a:br>
            <a:r>
              <a:rPr lang="en-US" sz="1350">
                <a:solidFill>
                  <a:srgbClr val="37424A"/>
                </a:solidFill>
                <a:highlight>
                  <a:srgbClr val="FFFFFF"/>
                </a:highlight>
                <a:latin typeface="Helvetica Neue"/>
                <a:ea typeface="Helvetica Neue"/>
                <a:cs typeface="Helvetica Neue"/>
                <a:sym typeface="Helvetica Neue"/>
              </a:rPr>
              <a:t>Proposed Product / Service Statement</a:t>
            </a:r>
          </a:p>
        </p:txBody>
      </p:sp>
      <p:sp>
        <p:nvSpPr>
          <p:cNvPr id="473" name="Shape 473"/>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957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24</a:t>
            </a:fld>
            <a:endParaRPr lang="en-US" dirty="0"/>
          </a:p>
        </p:txBody>
      </p:sp>
    </p:spTree>
    <p:extLst>
      <p:ext uri="{BB962C8B-B14F-4D97-AF65-F5344CB8AC3E}">
        <p14:creationId xmlns:p14="http://schemas.microsoft.com/office/powerpoint/2010/main" val="16252574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25</a:t>
            </a:fld>
            <a:endParaRPr lang="en-US" dirty="0"/>
          </a:p>
        </p:txBody>
      </p:sp>
    </p:spTree>
    <p:extLst>
      <p:ext uri="{BB962C8B-B14F-4D97-AF65-F5344CB8AC3E}">
        <p14:creationId xmlns:p14="http://schemas.microsoft.com/office/powerpoint/2010/main" val="23702280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Shape 472"/>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a:spcBef>
                <a:spcPts val="0"/>
              </a:spcBef>
              <a:buNone/>
            </a:pPr>
            <a:endParaRPr lang="en-US" sz="1350" dirty="0">
              <a:solidFill>
                <a:srgbClr val="37424A"/>
              </a:solidFill>
              <a:highlight>
                <a:srgbClr val="FFFFFF"/>
              </a:highlight>
              <a:latin typeface="Helvetica Neue"/>
              <a:ea typeface="Helvetica Neue"/>
              <a:cs typeface="Helvetica Neue"/>
              <a:sym typeface="Helvetica Neue"/>
            </a:endParaRPr>
          </a:p>
        </p:txBody>
      </p:sp>
      <p:sp>
        <p:nvSpPr>
          <p:cNvPr id="473" name="Shape 473"/>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5619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Shape 478"/>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r>
              <a:rPr lang="en-US"/>
              <a:t>When you first meet with stakeholders, they may get the impression that EVERY suggestion they make will be captured. Ensure that you communicate with them on the process you’ll take to verify the final requirements. Maybe you’ll have an anonymous vote - or maybe the project sponsor has final veto. Making sure everyone knows how their feedback will be considered isn’t just polite - it could save you a lot of rework later in the project when stakeholders find out something they expected wasn’t included. </a:t>
            </a:r>
          </a:p>
        </p:txBody>
      </p:sp>
      <p:sp>
        <p:nvSpPr>
          <p:cNvPr id="479" name="Shape 479"/>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4479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Shape 523"/>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a:spcBef>
                <a:spcPts val="0"/>
              </a:spcBef>
              <a:buNone/>
            </a:pPr>
            <a:endParaRPr sz="1350" dirty="0">
              <a:solidFill>
                <a:srgbClr val="37424A"/>
              </a:solidFill>
              <a:highlight>
                <a:srgbClr val="FFFFFF"/>
              </a:highlight>
              <a:latin typeface="Helvetica Neue"/>
              <a:ea typeface="Helvetica Neue"/>
              <a:cs typeface="Helvetica Neue"/>
              <a:sym typeface="Helvetica Neue"/>
            </a:endParaRPr>
          </a:p>
          <a:p>
            <a:pPr lvl="0" rtl="0">
              <a:spcBef>
                <a:spcPts val="0"/>
              </a:spcBef>
              <a:buNone/>
            </a:pPr>
            <a:br>
              <a:rPr lang="en-US" sz="1350" dirty="0">
                <a:solidFill>
                  <a:srgbClr val="37424A"/>
                </a:solidFill>
                <a:highlight>
                  <a:srgbClr val="FFFFFF"/>
                </a:highlight>
                <a:latin typeface="Helvetica Neue"/>
                <a:ea typeface="Helvetica Neue"/>
                <a:cs typeface="Helvetica Neue"/>
                <a:sym typeface="Helvetica Neue"/>
              </a:rPr>
            </a:br>
            <a:br>
              <a:rPr lang="en-US" sz="1350" dirty="0">
                <a:solidFill>
                  <a:srgbClr val="37424A"/>
                </a:solidFill>
                <a:highlight>
                  <a:srgbClr val="FFFFFF"/>
                </a:highlight>
                <a:latin typeface="Helvetica Neue"/>
                <a:ea typeface="Helvetica Neue"/>
                <a:cs typeface="Helvetica Neue"/>
                <a:sym typeface="Helvetica Neue"/>
              </a:rPr>
            </a:br>
            <a:endParaRPr lang="en-US" sz="1350" dirty="0">
              <a:solidFill>
                <a:srgbClr val="37424A"/>
              </a:solidFill>
              <a:highlight>
                <a:srgbClr val="FFFFFF"/>
              </a:highlight>
              <a:latin typeface="Helvetica Neue"/>
              <a:ea typeface="Helvetica Neue"/>
              <a:cs typeface="Helvetica Neue"/>
              <a:sym typeface="Helvetica Neue"/>
            </a:endParaRPr>
          </a:p>
        </p:txBody>
      </p:sp>
      <p:sp>
        <p:nvSpPr>
          <p:cNvPr id="524" name="Shape 524"/>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5311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Shape 548"/>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549" name="Shape 549"/>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95615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Shape 484"/>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485" name="Shape 485"/>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20367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Shape 484"/>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485" name="Shape 485"/>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02891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Shape 536"/>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a:spcBef>
                <a:spcPts val="0"/>
              </a:spcBef>
              <a:buNone/>
            </a:pPr>
            <a:endParaRPr lang="en-US" dirty="0"/>
          </a:p>
        </p:txBody>
      </p:sp>
      <p:sp>
        <p:nvSpPr>
          <p:cNvPr id="537" name="Shape 537"/>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75482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Shape 542"/>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a:spcBef>
                <a:spcPts val="0"/>
              </a:spcBef>
              <a:buNone/>
            </a:pPr>
            <a:endParaRPr lang="en-US" dirty="0"/>
          </a:p>
        </p:txBody>
      </p:sp>
      <p:sp>
        <p:nvSpPr>
          <p:cNvPr id="543" name="Shape 543"/>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24534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Shape 484"/>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485" name="Shape 485"/>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6335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Shape 554"/>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555" name="Shape 555"/>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04858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36</a:t>
            </a:fld>
            <a:endParaRPr lang="en-US" dirty="0"/>
          </a:p>
        </p:txBody>
      </p:sp>
    </p:spTree>
    <p:extLst>
      <p:ext uri="{BB962C8B-B14F-4D97-AF65-F5344CB8AC3E}">
        <p14:creationId xmlns:p14="http://schemas.microsoft.com/office/powerpoint/2010/main" val="14647558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Shape 560"/>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br>
              <a:rPr lang="en-US" dirty="0"/>
            </a:br>
            <a:endParaRPr lang="en-US" dirty="0"/>
          </a:p>
        </p:txBody>
      </p:sp>
      <p:sp>
        <p:nvSpPr>
          <p:cNvPr id="561" name="Shape 561"/>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52707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Shape 566"/>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567" name="Shape 567"/>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59449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39</a:t>
            </a:fld>
            <a:endParaRPr lang="en-US" dirty="0"/>
          </a:p>
        </p:txBody>
      </p:sp>
    </p:spTree>
    <p:extLst>
      <p:ext uri="{BB962C8B-B14F-4D97-AF65-F5344CB8AC3E}">
        <p14:creationId xmlns:p14="http://schemas.microsoft.com/office/powerpoint/2010/main" val="29234739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082E9-A005-42BB-8882-61BA3A906130}" type="slidenum">
              <a:rPr lang="en-US" smtClean="0"/>
              <a:pPr/>
              <a:t>40</a:t>
            </a:fld>
            <a:endParaRPr lang="en-US" dirty="0"/>
          </a:p>
        </p:txBody>
      </p:sp>
    </p:spTree>
    <p:extLst>
      <p:ext uri="{BB962C8B-B14F-4D97-AF65-F5344CB8AC3E}">
        <p14:creationId xmlns:p14="http://schemas.microsoft.com/office/powerpoint/2010/main" val="24536338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41</a:t>
            </a:fld>
            <a:endParaRPr lang="en-US" dirty="0"/>
          </a:p>
        </p:txBody>
      </p:sp>
    </p:spTree>
    <p:extLst>
      <p:ext uri="{BB962C8B-B14F-4D97-AF65-F5344CB8AC3E}">
        <p14:creationId xmlns:p14="http://schemas.microsoft.com/office/powerpoint/2010/main" val="2358297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42</a:t>
            </a:fld>
            <a:endParaRPr lang="en-US" dirty="0"/>
          </a:p>
        </p:txBody>
      </p:sp>
    </p:spTree>
    <p:extLst>
      <p:ext uri="{BB962C8B-B14F-4D97-AF65-F5344CB8AC3E}">
        <p14:creationId xmlns:p14="http://schemas.microsoft.com/office/powerpoint/2010/main" val="24933152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43</a:t>
            </a:fld>
            <a:endParaRPr lang="en-US" dirty="0"/>
          </a:p>
        </p:txBody>
      </p:sp>
    </p:spTree>
    <p:extLst>
      <p:ext uri="{BB962C8B-B14F-4D97-AF65-F5344CB8AC3E}">
        <p14:creationId xmlns:p14="http://schemas.microsoft.com/office/powerpoint/2010/main" val="37383700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44</a:t>
            </a:fld>
            <a:endParaRPr lang="en-US" dirty="0"/>
          </a:p>
        </p:txBody>
      </p:sp>
    </p:spTree>
    <p:extLst>
      <p:ext uri="{BB962C8B-B14F-4D97-AF65-F5344CB8AC3E}">
        <p14:creationId xmlns:p14="http://schemas.microsoft.com/office/powerpoint/2010/main" val="11892732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45</a:t>
            </a:fld>
            <a:endParaRPr lang="en-US" dirty="0"/>
          </a:p>
        </p:txBody>
      </p:sp>
    </p:spTree>
    <p:extLst>
      <p:ext uri="{BB962C8B-B14F-4D97-AF65-F5344CB8AC3E}">
        <p14:creationId xmlns:p14="http://schemas.microsoft.com/office/powerpoint/2010/main" val="26885146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46</a:t>
            </a:fld>
            <a:endParaRPr lang="en-US" dirty="0"/>
          </a:p>
        </p:txBody>
      </p:sp>
    </p:spTree>
    <p:extLst>
      <p:ext uri="{BB962C8B-B14F-4D97-AF65-F5344CB8AC3E}">
        <p14:creationId xmlns:p14="http://schemas.microsoft.com/office/powerpoint/2010/main" val="12821564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47</a:t>
            </a:fld>
            <a:endParaRPr lang="en-US" dirty="0"/>
          </a:p>
        </p:txBody>
      </p:sp>
    </p:spTree>
    <p:extLst>
      <p:ext uri="{BB962C8B-B14F-4D97-AF65-F5344CB8AC3E}">
        <p14:creationId xmlns:p14="http://schemas.microsoft.com/office/powerpoint/2010/main" val="41878533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48</a:t>
            </a:fld>
            <a:endParaRPr lang="en-US" dirty="0"/>
          </a:p>
        </p:txBody>
      </p:sp>
    </p:spTree>
    <p:extLst>
      <p:ext uri="{BB962C8B-B14F-4D97-AF65-F5344CB8AC3E}">
        <p14:creationId xmlns:p14="http://schemas.microsoft.com/office/powerpoint/2010/main" val="8833113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082E9-A005-42BB-8882-61BA3A906130}" type="slidenum">
              <a:rPr lang="en-US" smtClean="0"/>
              <a:pPr/>
              <a:t>49</a:t>
            </a:fld>
            <a:endParaRPr lang="en-US" dirty="0"/>
          </a:p>
        </p:txBody>
      </p:sp>
    </p:spTree>
    <p:extLst>
      <p:ext uri="{BB962C8B-B14F-4D97-AF65-F5344CB8AC3E}">
        <p14:creationId xmlns:p14="http://schemas.microsoft.com/office/powerpoint/2010/main" val="31894764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50</a:t>
            </a:fld>
            <a:endParaRPr lang="en-US" dirty="0"/>
          </a:p>
        </p:txBody>
      </p:sp>
    </p:spTree>
    <p:extLst>
      <p:ext uri="{BB962C8B-B14F-4D97-AF65-F5344CB8AC3E}">
        <p14:creationId xmlns:p14="http://schemas.microsoft.com/office/powerpoint/2010/main" val="6335269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51</a:t>
            </a:fld>
            <a:endParaRPr lang="en-US" dirty="0"/>
          </a:p>
        </p:txBody>
      </p:sp>
    </p:spTree>
    <p:extLst>
      <p:ext uri="{BB962C8B-B14F-4D97-AF65-F5344CB8AC3E}">
        <p14:creationId xmlns:p14="http://schemas.microsoft.com/office/powerpoint/2010/main" val="35326786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52</a:t>
            </a:fld>
            <a:endParaRPr lang="en-US" dirty="0"/>
          </a:p>
        </p:txBody>
      </p:sp>
    </p:spTree>
    <p:extLst>
      <p:ext uri="{BB962C8B-B14F-4D97-AF65-F5344CB8AC3E}">
        <p14:creationId xmlns:p14="http://schemas.microsoft.com/office/powerpoint/2010/main" val="34212337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53</a:t>
            </a:fld>
            <a:endParaRPr lang="en-US" dirty="0"/>
          </a:p>
        </p:txBody>
      </p:sp>
    </p:spTree>
    <p:extLst>
      <p:ext uri="{BB962C8B-B14F-4D97-AF65-F5344CB8AC3E}">
        <p14:creationId xmlns:p14="http://schemas.microsoft.com/office/powerpoint/2010/main" val="33940785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54</a:t>
            </a:fld>
            <a:endParaRPr lang="en-US" dirty="0"/>
          </a:p>
        </p:txBody>
      </p:sp>
    </p:spTree>
    <p:extLst>
      <p:ext uri="{BB962C8B-B14F-4D97-AF65-F5344CB8AC3E}">
        <p14:creationId xmlns:p14="http://schemas.microsoft.com/office/powerpoint/2010/main" val="38552183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55</a:t>
            </a:fld>
            <a:endParaRPr lang="en-US" dirty="0"/>
          </a:p>
        </p:txBody>
      </p:sp>
    </p:spTree>
    <p:extLst>
      <p:ext uri="{BB962C8B-B14F-4D97-AF65-F5344CB8AC3E}">
        <p14:creationId xmlns:p14="http://schemas.microsoft.com/office/powerpoint/2010/main" val="33542052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56</a:t>
            </a:fld>
            <a:endParaRPr lang="en-US" dirty="0"/>
          </a:p>
        </p:txBody>
      </p:sp>
    </p:spTree>
    <p:extLst>
      <p:ext uri="{BB962C8B-B14F-4D97-AF65-F5344CB8AC3E}">
        <p14:creationId xmlns:p14="http://schemas.microsoft.com/office/powerpoint/2010/main" val="23323686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625E9-8790-48BB-A1F3-195B4006B4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94094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4400"/>
            <a:endParaRPr lang="en-US" altLang="en-US" dirty="0"/>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31589" rtl="0" eaLnBrk="1" fontAlgn="auto" latinLnBrk="0" hangingPunct="1">
              <a:lnSpc>
                <a:spcPct val="100000"/>
              </a:lnSpc>
              <a:spcBef>
                <a:spcPts val="0"/>
              </a:spcBef>
              <a:spcAft>
                <a:spcPts val="0"/>
              </a:spcAft>
              <a:buClrTx/>
              <a:buSzTx/>
              <a:buFontTx/>
              <a:buNone/>
              <a:tabLst/>
              <a:defRPr/>
            </a:pPr>
            <a:fld id="{F9D3C095-7F9C-4603-A94B-97AC6278927F}"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mn-cs"/>
              </a:rPr>
              <a:pPr marL="0" marR="0" lvl="0" indent="0" algn="r" defTabSz="931589" rtl="0" eaLnBrk="1" fontAlgn="auto" latinLnBrk="0" hangingPunct="1">
                <a:lnSpc>
                  <a:spcPct val="100000"/>
                </a:lnSpc>
                <a:spcBef>
                  <a:spcPts val="0"/>
                </a:spcBef>
                <a:spcAft>
                  <a:spcPts val="0"/>
                </a:spcAft>
                <a:buClrTx/>
                <a:buSzTx/>
                <a:buFontTx/>
                <a:buNone/>
                <a:tabLst/>
                <a:defRPr/>
              </a:pPr>
              <a:t>58</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2840146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31589" rtl="0" eaLnBrk="1" fontAlgn="auto" latinLnBrk="0" hangingPunct="1">
              <a:lnSpc>
                <a:spcPct val="100000"/>
              </a:lnSpc>
              <a:spcBef>
                <a:spcPts val="0"/>
              </a:spcBef>
              <a:spcAft>
                <a:spcPts val="0"/>
              </a:spcAft>
              <a:buClrTx/>
              <a:buSzTx/>
              <a:buFontTx/>
              <a:buNone/>
              <a:tabLst/>
              <a:defRPr/>
            </a:pPr>
            <a:fld id="{F9D3C095-7F9C-4603-A94B-97AC6278927F}"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mn-cs"/>
              </a:rPr>
              <a:pPr marL="0" marR="0" lvl="0" indent="0" algn="r" defTabSz="931589" rtl="0" eaLnBrk="1" fontAlgn="auto" latinLnBrk="0" hangingPunct="1">
                <a:lnSpc>
                  <a:spcPct val="100000"/>
                </a:lnSpc>
                <a:spcBef>
                  <a:spcPts val="0"/>
                </a:spcBef>
                <a:spcAft>
                  <a:spcPts val="0"/>
                </a:spcAft>
                <a:buClrTx/>
                <a:buSzTx/>
                <a:buFontTx/>
                <a:buNone/>
                <a:tabLst/>
                <a:defRPr/>
              </a:pPr>
              <a:t>59</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2" name="Notes Placeholder 1">
            <a:extLst>
              <a:ext uri="{FF2B5EF4-FFF2-40B4-BE49-F238E27FC236}">
                <a16:creationId xmlns:a16="http://schemas.microsoft.com/office/drawing/2014/main" id="{93D1043A-AA79-48A5-9E41-A642FE89DF75}"/>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14273433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A082E9-A005-42BB-8882-61BA3A906130}" type="slidenum">
              <a:rPr lang="en-US" smtClean="0"/>
              <a:pPr/>
              <a:t>60</a:t>
            </a:fld>
            <a:endParaRPr lang="en-US" dirty="0"/>
          </a:p>
        </p:txBody>
      </p:sp>
    </p:spTree>
    <p:extLst>
      <p:ext uri="{BB962C8B-B14F-4D97-AF65-F5344CB8AC3E}">
        <p14:creationId xmlns:p14="http://schemas.microsoft.com/office/powerpoint/2010/main" val="23585009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Shape 572"/>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573" name="Shape 573"/>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68475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4400"/>
            <a:endParaRPr lang="en-US" altLang="en-US" dirty="0"/>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31589" rtl="0" eaLnBrk="1" fontAlgn="auto" latinLnBrk="0" hangingPunct="1">
              <a:lnSpc>
                <a:spcPct val="100000"/>
              </a:lnSpc>
              <a:spcBef>
                <a:spcPts val="0"/>
              </a:spcBef>
              <a:spcAft>
                <a:spcPts val="0"/>
              </a:spcAft>
              <a:buClrTx/>
              <a:buSzTx/>
              <a:buFontTx/>
              <a:buNone/>
              <a:tabLst/>
              <a:defRPr/>
            </a:pPr>
            <a:fld id="{F9D3C095-7F9C-4603-A94B-97AC6278927F}"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mn-cs"/>
              </a:rPr>
              <a:pPr marL="0" marR="0" lvl="0" indent="0" algn="r" defTabSz="931589" rtl="0" eaLnBrk="1" fontAlgn="auto" latinLnBrk="0" hangingPunct="1">
                <a:lnSpc>
                  <a:spcPct val="100000"/>
                </a:lnSpc>
                <a:spcBef>
                  <a:spcPts val="0"/>
                </a:spcBef>
                <a:spcAft>
                  <a:spcPts val="0"/>
                </a:spcAft>
                <a:buClrTx/>
                <a:buSzTx/>
                <a:buFontTx/>
                <a:buNone/>
                <a:tabLst/>
                <a:defRPr/>
              </a:pPr>
              <a:t>62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0583584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4400"/>
            <a:endParaRPr lang="en-US" altLang="en-US" dirty="0"/>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31589" rtl="0" eaLnBrk="1" fontAlgn="auto" latinLnBrk="0" hangingPunct="1">
              <a:lnSpc>
                <a:spcPct val="100000"/>
              </a:lnSpc>
              <a:spcBef>
                <a:spcPts val="0"/>
              </a:spcBef>
              <a:spcAft>
                <a:spcPts val="0"/>
              </a:spcAft>
              <a:buClrTx/>
              <a:buSzTx/>
              <a:buFontTx/>
              <a:buNone/>
              <a:tabLst/>
              <a:defRPr/>
            </a:pPr>
            <a:fld id="{F9D3C095-7F9C-4603-A94B-97AC6278927F}"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mn-cs"/>
              </a:rPr>
              <a:pPr marL="0" marR="0" lvl="0" indent="0" algn="r" defTabSz="931589" rtl="0" eaLnBrk="1" fontAlgn="auto" latinLnBrk="0" hangingPunct="1">
                <a:lnSpc>
                  <a:spcPct val="100000"/>
                </a:lnSpc>
                <a:spcBef>
                  <a:spcPts val="0"/>
                </a:spcBef>
                <a:spcAft>
                  <a:spcPts val="0"/>
                </a:spcAft>
                <a:buClrTx/>
                <a:buSzTx/>
                <a:buFontTx/>
                <a:buNone/>
                <a:tabLst/>
                <a:defRPr/>
              </a:pPr>
              <a:t>63</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7154568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Shape 490"/>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a:p>
        </p:txBody>
      </p:sp>
      <p:sp>
        <p:nvSpPr>
          <p:cNvPr id="491" name="Shape 491"/>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33110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Shape 498"/>
          <p:cNvSpPr txBox="1">
            <a:spLocks noGrp="1"/>
          </p:cNvSpPr>
          <p:nvPr>
            <p:ph type="body" idx="1"/>
          </p:nvPr>
        </p:nvSpPr>
        <p:spPr>
          <a:xfrm>
            <a:off x="701039" y="4415789"/>
            <a:ext cx="5608200" cy="4183500"/>
          </a:xfrm>
          <a:prstGeom prst="rect">
            <a:avLst/>
          </a:prstGeom>
        </p:spPr>
        <p:txBody>
          <a:bodyPr lIns="91425" tIns="91425" rIns="91425" bIns="91425" anchor="t" anchorCtr="0">
            <a:noAutofit/>
          </a:bodyPr>
          <a:lstStyle/>
          <a:p>
            <a:pPr lvl="0" rtl="0">
              <a:spcBef>
                <a:spcPts val="0"/>
              </a:spcBef>
              <a:buNone/>
            </a:pPr>
            <a:endParaRPr dirty="0"/>
          </a:p>
        </p:txBody>
      </p:sp>
      <p:sp>
        <p:nvSpPr>
          <p:cNvPr id="499" name="Shape 499"/>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90535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625E9-8790-48BB-A1F3-195B4006B4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3195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625E9-8790-48BB-A1F3-195B4006B4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852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Agenda Slide">
    <p:spTree>
      <p:nvGrpSpPr>
        <p:cNvPr id="1" name="Shape 21"/>
        <p:cNvGrpSpPr/>
        <p:nvPr/>
      </p:nvGrpSpPr>
      <p:grpSpPr>
        <a:xfrm>
          <a:off x="0" y="0"/>
          <a:ext cx="0" cy="0"/>
          <a:chOff x="0" y="0"/>
          <a:chExt cx="0" cy="0"/>
        </a:xfrm>
      </p:grpSpPr>
      <p:sp>
        <p:nvSpPr>
          <p:cNvPr id="22" name="Shape 22"/>
          <p:cNvSpPr txBox="1">
            <a:spLocks noGrp="1"/>
          </p:cNvSpPr>
          <p:nvPr>
            <p:ph type="body" idx="1"/>
          </p:nvPr>
        </p:nvSpPr>
        <p:spPr>
          <a:xfrm>
            <a:off x="5499102" y="1631712"/>
            <a:ext cx="6161217" cy="4363453"/>
          </a:xfrm>
          <a:prstGeom prst="rect">
            <a:avLst/>
          </a:prstGeom>
          <a:noFill/>
          <a:ln>
            <a:noFill/>
          </a:ln>
        </p:spPr>
        <p:txBody>
          <a:bodyPr lIns="91425" tIns="91425" rIns="91425" bIns="91425" anchor="t" anchorCtr="0"/>
          <a:lstStyle>
            <a:lvl1pPr marL="342900" marR="0" lvl="0" indent="-215900" algn="l" rtl="0">
              <a:spcBef>
                <a:spcPts val="400"/>
              </a:spcBef>
              <a:spcAft>
                <a:spcPts val="0"/>
              </a:spcAft>
              <a:buClr>
                <a:srgbClr val="57068C"/>
              </a:buClr>
              <a:buSzPct val="100000"/>
              <a:buFont typeface="Arial"/>
              <a:buChar char="•"/>
              <a:defRPr sz="2000" b="0" i="0" u="none" strike="noStrike" cap="none">
                <a:solidFill>
                  <a:srgbClr val="57068C"/>
                </a:solidFill>
                <a:latin typeface="Calibri"/>
                <a:ea typeface="Calibri"/>
                <a:cs typeface="Calibri"/>
                <a:sym typeface="Calibri"/>
              </a:defRPr>
            </a:lvl1pPr>
            <a:lvl2pPr marL="628650" marR="0" lvl="1" indent="-95250" algn="l" rtl="0">
              <a:spcBef>
                <a:spcPts val="240"/>
              </a:spcBef>
              <a:spcAft>
                <a:spcPts val="0"/>
              </a:spcAft>
              <a:buClr>
                <a:schemeClr val="dk1"/>
              </a:buClr>
              <a:buSzPct val="100000"/>
              <a:buFont typeface="Arial"/>
              <a:buChar char="•"/>
              <a:defRPr sz="1200" b="0" i="0" u="none" strike="noStrike" cap="none">
                <a:solidFill>
                  <a:schemeClr val="dk1"/>
                </a:solidFill>
                <a:latin typeface="Arial"/>
                <a:ea typeface="Arial"/>
                <a:cs typeface="Arial"/>
                <a:sym typeface="Arial"/>
              </a:defRPr>
            </a:lvl2pPr>
            <a:lvl3pPr marL="1085850" marR="0" lvl="2" indent="-95250" algn="l" rtl="0">
              <a:spcBef>
                <a:spcPts val="240"/>
              </a:spcBef>
              <a:spcAft>
                <a:spcPts val="0"/>
              </a:spcAft>
              <a:buClr>
                <a:schemeClr val="dk1"/>
              </a:buClr>
              <a:buSzPct val="100000"/>
              <a:buFont typeface="Courier New"/>
              <a:buChar char="o"/>
              <a:defRPr sz="1200" b="0" i="0" u="none" strike="noStrike" cap="none">
                <a:solidFill>
                  <a:schemeClr val="dk1"/>
                </a:solidFill>
                <a:latin typeface="Arial"/>
                <a:ea typeface="Arial"/>
                <a:cs typeface="Arial"/>
                <a:sym typeface="Arial"/>
              </a:defRPr>
            </a:lvl3pPr>
            <a:lvl4pPr marL="1600200" marR="0" lvl="3" indent="-152400" algn="l" rtl="0">
              <a:spcBef>
                <a:spcPts val="240"/>
              </a:spcBef>
              <a:spcAft>
                <a:spcPts val="0"/>
              </a:spcAft>
              <a:buClr>
                <a:schemeClr val="dk1"/>
              </a:buClr>
              <a:buSzPct val="100000"/>
              <a:buFont typeface="Noto Sans Symbols"/>
              <a:buChar char="❑"/>
              <a:defRPr sz="1200" b="0" i="0" u="none" strike="noStrike" cap="none">
                <a:solidFill>
                  <a:schemeClr val="dk1"/>
                </a:solidFill>
                <a:latin typeface="Arial"/>
                <a:ea typeface="Arial"/>
                <a:cs typeface="Arial"/>
                <a:sym typeface="Arial"/>
              </a:defRPr>
            </a:lvl4pPr>
            <a:lvl5pPr marL="2114550" marR="0" lvl="4" indent="-196850" algn="l" rtl="0">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 name="Shape 23"/>
          <p:cNvSpPr txBox="1">
            <a:spLocks noGrp="1"/>
          </p:cNvSpPr>
          <p:nvPr>
            <p:ph type="title"/>
          </p:nvPr>
        </p:nvSpPr>
        <p:spPr>
          <a:xfrm>
            <a:off x="490433" y="2374369"/>
            <a:ext cx="4789713" cy="1143000"/>
          </a:xfrm>
          <a:prstGeom prst="rect">
            <a:avLst/>
          </a:prstGeom>
          <a:noFill/>
          <a:ln w="9525" cap="flat" cmpd="sng">
            <a:solidFill>
              <a:srgbClr val="57068C"/>
            </a:solidFill>
            <a:prstDash val="solid"/>
            <a:round/>
            <a:headEnd type="none" w="med" len="med"/>
            <a:tailEnd type="none" w="med" len="med"/>
          </a:ln>
        </p:spPr>
        <p:txBody>
          <a:bodyPr lIns="91425" tIns="91425" rIns="91425" bIns="91425" anchor="t" anchorCtr="0"/>
          <a:lstStyle>
            <a:lvl1pPr marL="0" marR="0" lvl="0" indent="0" algn="ctr" rtl="0">
              <a:spcBef>
                <a:spcPts val="0"/>
              </a:spcBef>
              <a:spcAft>
                <a:spcPts val="0"/>
              </a:spcAft>
              <a:buNone/>
              <a:defRPr sz="3600" b="1" i="0" u="sng" strike="noStrike" cap="none">
                <a:solidFill>
                  <a:srgbClr val="57068C"/>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dk1"/>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dk1"/>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dk1"/>
                </a:solidFill>
                <a:latin typeface="Arial"/>
                <a:ea typeface="Arial"/>
                <a:cs typeface="Arial"/>
                <a:sym typeface="Arial"/>
              </a:defRPr>
            </a:lvl9pPr>
          </a:lstStyle>
          <a:p>
            <a:endParaRPr/>
          </a:p>
        </p:txBody>
      </p:sp>
      <p:sp>
        <p:nvSpPr>
          <p:cNvPr id="24" name="Shape 24"/>
          <p:cNvSpPr txBox="1">
            <a:spLocks noGrp="1"/>
          </p:cNvSpPr>
          <p:nvPr>
            <p:ph type="body" idx="2"/>
          </p:nvPr>
        </p:nvSpPr>
        <p:spPr>
          <a:xfrm>
            <a:off x="491067" y="3547202"/>
            <a:ext cx="4790016" cy="898753"/>
          </a:xfrm>
          <a:prstGeom prst="rect">
            <a:avLst/>
          </a:prstGeom>
          <a:solidFill>
            <a:schemeClr val="lt1"/>
          </a:solidFill>
          <a:ln w="9525" cap="flat" cmpd="sng">
            <a:solidFill>
              <a:schemeClr val="lt1"/>
            </a:solidFill>
            <a:prstDash val="solid"/>
            <a:round/>
            <a:headEnd type="none" w="med" len="med"/>
            <a:tailEnd type="none" w="med" len="med"/>
          </a:ln>
        </p:spPr>
        <p:txBody>
          <a:bodyPr lIns="91425" tIns="91425" rIns="91425" bIns="91425" anchor="t" anchorCtr="0"/>
          <a:lstStyle>
            <a:lvl1pPr marL="342900" marR="0" lvl="0" indent="-342900" algn="l" rtl="0">
              <a:spcBef>
                <a:spcPts val="480"/>
              </a:spcBef>
              <a:spcAft>
                <a:spcPts val="0"/>
              </a:spcAft>
              <a:buNone/>
              <a:defRPr sz="2400" b="0" i="0" u="none" strike="noStrike" cap="none">
                <a:solidFill>
                  <a:srgbClr val="57068C"/>
                </a:solidFill>
                <a:latin typeface="Calibri"/>
                <a:ea typeface="Calibri"/>
                <a:cs typeface="Calibri"/>
                <a:sym typeface="Calibri"/>
              </a:defRPr>
            </a:lvl1pPr>
            <a:lvl2pPr marL="628650" marR="0" lvl="1" indent="-82550" algn="l" rtl="0">
              <a:spcBef>
                <a:spcPts val="280"/>
              </a:spcBef>
              <a:spcAft>
                <a:spcPts val="0"/>
              </a:spcAft>
              <a:buClr>
                <a:schemeClr val="dk1"/>
              </a:buClr>
              <a:buSzPct val="100000"/>
              <a:buFont typeface="Arial"/>
              <a:buChar char="•"/>
              <a:defRPr sz="1400" b="0" i="0" u="none" strike="noStrike" cap="none">
                <a:solidFill>
                  <a:schemeClr val="dk1"/>
                </a:solidFill>
                <a:latin typeface="Arial"/>
                <a:ea typeface="Arial"/>
                <a:cs typeface="Arial"/>
                <a:sym typeface="Arial"/>
              </a:defRPr>
            </a:lvl2pPr>
            <a:lvl3pPr marL="1085850" marR="0" lvl="2" indent="-82550" algn="l" rtl="0">
              <a:spcBef>
                <a:spcPts val="280"/>
              </a:spcBef>
              <a:spcAft>
                <a:spcPts val="0"/>
              </a:spcAft>
              <a:buClr>
                <a:schemeClr val="dk1"/>
              </a:buClr>
              <a:buSzPct val="100000"/>
              <a:buFont typeface="Arial"/>
              <a:buChar char="•"/>
              <a:defRPr sz="1400" b="0" i="0" u="none" strike="noStrike" cap="none">
                <a:solidFill>
                  <a:schemeClr val="dk1"/>
                </a:solidFill>
                <a:latin typeface="Arial"/>
                <a:ea typeface="Arial"/>
                <a:cs typeface="Arial"/>
                <a:sym typeface="Arial"/>
              </a:defRPr>
            </a:lvl3pPr>
            <a:lvl4pPr marL="1600200" marR="0" lvl="3" indent="-139700" algn="l" rtl="0">
              <a:spcBef>
                <a:spcPts val="280"/>
              </a:spcBef>
              <a:spcAft>
                <a:spcPts val="0"/>
              </a:spcAft>
              <a:buClr>
                <a:schemeClr val="dk1"/>
              </a:buClr>
              <a:buSzPct val="100000"/>
              <a:buFont typeface="Courier New"/>
              <a:buChar char="o"/>
              <a:defRPr sz="1400" b="0" i="0" u="none" strike="noStrike" cap="none">
                <a:solidFill>
                  <a:schemeClr val="dk1"/>
                </a:solidFill>
                <a:latin typeface="Arial"/>
                <a:ea typeface="Arial"/>
                <a:cs typeface="Arial"/>
                <a:sym typeface="Arial"/>
              </a:defRPr>
            </a:lvl4pPr>
            <a:lvl5pPr marL="2114550" marR="0" lvl="4" indent="-196850" algn="l" rtl="0">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sldNum" idx="12"/>
          </p:nvPr>
        </p:nvSpPr>
        <p:spPr>
          <a:xfrm>
            <a:off x="9256057" y="6356351"/>
            <a:ext cx="2743200" cy="366181"/>
          </a:xfrm>
          <a:prstGeom prst="rect">
            <a:avLst/>
          </a:prstGeom>
          <a:noFill/>
          <a:ln>
            <a:noFill/>
          </a:ln>
        </p:spPr>
        <p:txBody>
          <a:bodyPr lIns="91425" tIns="45700" rIns="91425" bIns="45700" anchor="ctr" anchorCtr="0">
            <a:noAutofit/>
          </a:bodyPr>
          <a:lstStyle/>
          <a:p>
            <a:pPr algn="r" defTabSz="457200" fontAlgn="auto">
              <a:spcBef>
                <a:spcPts val="0"/>
              </a:spcBef>
              <a:spcAft>
                <a:spcPts val="0"/>
              </a:spcAft>
              <a:buSzPct val="25000"/>
              <a:defRPr/>
            </a:pPr>
            <a:fld id="{00000000-1234-1234-1234-123412341234}" type="slidenum">
              <a:rPr lang="en-US" sz="1200" smtClean="0">
                <a:solidFill>
                  <a:srgbClr val="FF0000"/>
                </a:solidFill>
                <a:latin typeface="Arial"/>
                <a:ea typeface="Arial"/>
                <a:cs typeface="Arial"/>
                <a:sym typeface="Arial"/>
              </a:rPr>
              <a:pPr algn="r" defTabSz="457200" fontAlgn="auto">
                <a:spcBef>
                  <a:spcPts val="0"/>
                </a:spcBef>
                <a:spcAft>
                  <a:spcPts val="0"/>
                </a:spcAft>
                <a:buSzPct val="25000"/>
                <a:defRPr/>
              </a:pPr>
              <a:t>‹#›</a:t>
            </a:fld>
            <a:endParaRPr lang="en-US" sz="1200">
              <a:solidFill>
                <a:srgbClr val="FF0000"/>
              </a:solidFill>
              <a:latin typeface="Arial"/>
              <a:ea typeface="Arial"/>
              <a:cs typeface="Arial"/>
              <a:sym typeface="Arial"/>
            </a:endParaRPr>
          </a:p>
        </p:txBody>
      </p:sp>
    </p:spTree>
    <p:extLst>
      <p:ext uri="{BB962C8B-B14F-4D97-AF65-F5344CB8AC3E}">
        <p14:creationId xmlns:p14="http://schemas.microsoft.com/office/powerpoint/2010/main" val="586620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Full Text Slide">
    <p:spTree>
      <p:nvGrpSpPr>
        <p:cNvPr id="1" name="Shape 26"/>
        <p:cNvGrpSpPr/>
        <p:nvPr/>
      </p:nvGrpSpPr>
      <p:grpSpPr>
        <a:xfrm>
          <a:off x="0" y="0"/>
          <a:ext cx="0" cy="0"/>
          <a:chOff x="0" y="0"/>
          <a:chExt cx="0" cy="0"/>
        </a:xfrm>
      </p:grpSpPr>
      <p:sp>
        <p:nvSpPr>
          <p:cNvPr id="27" name="Shape 27"/>
          <p:cNvSpPr txBox="1">
            <a:spLocks noGrp="1"/>
          </p:cNvSpPr>
          <p:nvPr>
            <p:ph type="body" idx="1"/>
          </p:nvPr>
        </p:nvSpPr>
        <p:spPr>
          <a:xfrm>
            <a:off x="156633" y="1348316"/>
            <a:ext cx="11897784" cy="5298016"/>
          </a:xfrm>
          <a:prstGeom prst="rect">
            <a:avLst/>
          </a:prstGeom>
          <a:noFill/>
          <a:ln>
            <a:noFill/>
          </a:ln>
        </p:spPr>
        <p:txBody>
          <a:bodyPr lIns="91425" tIns="91425" rIns="91425" bIns="91425" anchor="t" anchorCtr="0"/>
          <a:lstStyle>
            <a:lvl1pPr marL="342900" marR="0" lvl="0" indent="-342900" algn="l" rtl="0">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sldNum" idx="12"/>
          </p:nvPr>
        </p:nvSpPr>
        <p:spPr>
          <a:xfrm>
            <a:off x="9327776" y="6353736"/>
            <a:ext cx="2743200" cy="366181"/>
          </a:xfrm>
          <a:prstGeom prst="rect">
            <a:avLst/>
          </a:prstGeom>
          <a:noFill/>
          <a:ln>
            <a:noFill/>
          </a:ln>
        </p:spPr>
        <p:txBody>
          <a:bodyPr lIns="91425" tIns="45700" rIns="91425" bIns="45700" anchor="ctr" anchorCtr="0">
            <a:noAutofit/>
          </a:bodyPr>
          <a:lstStyle/>
          <a:p>
            <a:pPr algn="r" defTabSz="457200" fontAlgn="auto">
              <a:spcBef>
                <a:spcPts val="0"/>
              </a:spcBef>
              <a:spcAft>
                <a:spcPts val="0"/>
              </a:spcAft>
              <a:buSzPct val="25000"/>
              <a:defRPr/>
            </a:pPr>
            <a:fld id="{00000000-1234-1234-1234-123412341234}" type="slidenum">
              <a:rPr lang="en-US" sz="1200" smtClean="0">
                <a:solidFill>
                  <a:srgbClr val="FF0000"/>
                </a:solidFill>
                <a:latin typeface="Arial"/>
                <a:ea typeface="Arial"/>
                <a:cs typeface="Arial"/>
                <a:sym typeface="Arial"/>
              </a:rPr>
              <a:pPr algn="r" defTabSz="457200" fontAlgn="auto">
                <a:spcBef>
                  <a:spcPts val="0"/>
                </a:spcBef>
                <a:spcAft>
                  <a:spcPts val="0"/>
                </a:spcAft>
                <a:buSzPct val="25000"/>
                <a:defRPr/>
              </a:pPr>
              <a:t>‹#›</a:t>
            </a:fld>
            <a:endParaRPr lang="en-US" sz="1200">
              <a:solidFill>
                <a:srgbClr val="FF0000"/>
              </a:solidFill>
              <a:latin typeface="Arial"/>
              <a:ea typeface="Arial"/>
              <a:cs typeface="Arial"/>
              <a:sym typeface="Arial"/>
            </a:endParaRPr>
          </a:p>
        </p:txBody>
      </p:sp>
    </p:spTree>
    <p:extLst>
      <p:ext uri="{BB962C8B-B14F-4D97-AF65-F5344CB8AC3E}">
        <p14:creationId xmlns:p14="http://schemas.microsoft.com/office/powerpoint/2010/main" val="3212979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Main / Home Page">
    <p:bg>
      <p:bgRef idx="1001">
        <a:schemeClr val="bg1"/>
      </p:bgRef>
    </p:bg>
    <p:spTree>
      <p:nvGrpSpPr>
        <p:cNvPr id="1" name="Shape 15"/>
        <p:cNvGrpSpPr/>
        <p:nvPr/>
      </p:nvGrpSpPr>
      <p:grpSpPr>
        <a:xfrm>
          <a:off x="0" y="0"/>
          <a:ext cx="0" cy="0"/>
          <a:chOff x="0" y="0"/>
          <a:chExt cx="0" cy="0"/>
        </a:xfrm>
      </p:grpSpPr>
      <p:sp>
        <p:nvSpPr>
          <p:cNvPr id="16" name="Shape 16"/>
          <p:cNvSpPr/>
          <p:nvPr/>
        </p:nvSpPr>
        <p:spPr>
          <a:xfrm>
            <a:off x="0" y="-19051"/>
            <a:ext cx="12192000" cy="6877051"/>
          </a:xfrm>
          <a:prstGeom prst="rect">
            <a:avLst/>
          </a:prstGeom>
          <a:solidFill>
            <a:srgbClr val="57068C"/>
          </a:solidFill>
          <a:ln>
            <a:noFill/>
          </a:ln>
        </p:spPr>
        <p:txBody>
          <a:bodyPr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sp>
        <p:nvSpPr>
          <p:cNvPr id="17" name="Shape 17"/>
          <p:cNvSpPr txBox="1"/>
          <p:nvPr/>
        </p:nvSpPr>
        <p:spPr>
          <a:xfrm>
            <a:off x="11087102" y="389467"/>
            <a:ext cx="245532" cy="493184"/>
          </a:xfrm>
          <a:prstGeom prst="rect">
            <a:avLst/>
          </a:prstGeom>
          <a:noFill/>
          <a:ln>
            <a:noFill/>
          </a:ln>
        </p:spPr>
        <p:txBody>
          <a:bodyPr lIns="91425" tIns="45700" rIns="91425" bIns="45700"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Arial"/>
              <a:cs typeface="Arial"/>
              <a:sym typeface="Arial"/>
            </a:endParaRPr>
          </a:p>
        </p:txBody>
      </p:sp>
      <p:pic>
        <p:nvPicPr>
          <p:cNvPr id="18" name="Shape 18" descr="sps_long_white.png"/>
          <p:cNvPicPr preferRelativeResize="0"/>
          <p:nvPr/>
        </p:nvPicPr>
        <p:blipFill rotWithShape="1">
          <a:blip r:embed="rId2">
            <a:alphaModFix/>
          </a:blip>
          <a:srcRect/>
          <a:stretch/>
        </p:blipFill>
        <p:spPr>
          <a:xfrm>
            <a:off x="311152" y="325964"/>
            <a:ext cx="3214393" cy="420792"/>
          </a:xfrm>
          <a:prstGeom prst="rect">
            <a:avLst/>
          </a:prstGeom>
          <a:noFill/>
          <a:ln>
            <a:noFill/>
          </a:ln>
        </p:spPr>
      </p:pic>
      <p:sp>
        <p:nvSpPr>
          <p:cNvPr id="19" name="Shape 19"/>
          <p:cNvSpPr txBox="1">
            <a:spLocks noGrp="1"/>
          </p:cNvSpPr>
          <p:nvPr>
            <p:ph type="body" idx="1"/>
          </p:nvPr>
        </p:nvSpPr>
        <p:spPr>
          <a:xfrm>
            <a:off x="860372" y="1679266"/>
            <a:ext cx="10607427" cy="1345817"/>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3600" b="0" i="0" u="none" strike="noStrike" cap="none">
                <a:solidFill>
                  <a:srgbClr val="FFFFFF"/>
                </a:solidFill>
                <a:latin typeface="Calibri"/>
                <a:ea typeface="Calibri"/>
                <a:cs typeface="Calibri"/>
                <a:sym typeface="Calibri"/>
              </a:defRPr>
            </a:lvl1pPr>
            <a:lvl2pPr marL="0" marR="0" lvl="1" indent="0" algn="l" rtl="0">
              <a:spcBef>
                <a:spcPts val="0"/>
              </a:spcBef>
              <a:spcAft>
                <a:spcPts val="0"/>
              </a:spcAft>
              <a:buClr>
                <a:srgbClr val="FFFFFF"/>
              </a:buClr>
              <a:buFont typeface="Arial"/>
              <a:buNone/>
              <a:defRPr sz="1400" b="0" i="0" u="none" strike="noStrike" cap="none">
                <a:solidFill>
                  <a:srgbClr val="FFFFFF"/>
                </a:solidFill>
                <a:latin typeface="Arial"/>
                <a:ea typeface="Arial"/>
                <a:cs typeface="Arial"/>
                <a:sym typeface="Arial"/>
              </a:defRPr>
            </a:lvl2pPr>
            <a:lvl3pPr marL="1085850" marR="0" lvl="2" indent="-82550" algn="l" rtl="0">
              <a:spcBef>
                <a:spcPts val="280"/>
              </a:spcBef>
              <a:spcAft>
                <a:spcPts val="0"/>
              </a:spcAft>
              <a:buClr>
                <a:srgbClr val="FFFFFF"/>
              </a:buClr>
              <a:buSzPct val="100000"/>
              <a:buFont typeface="Arial"/>
              <a:buChar char="•"/>
              <a:defRPr sz="1400" b="0" i="0" u="none" strike="noStrike" cap="none">
                <a:solidFill>
                  <a:srgbClr val="FFFFFF"/>
                </a:solidFill>
                <a:latin typeface="Arial"/>
                <a:ea typeface="Arial"/>
                <a:cs typeface="Arial"/>
                <a:sym typeface="Arial"/>
              </a:defRPr>
            </a:lvl3pPr>
            <a:lvl4pPr marL="1600200" marR="0" lvl="3" indent="-139700" algn="l" rtl="0">
              <a:spcBef>
                <a:spcPts val="280"/>
              </a:spcBef>
              <a:spcAft>
                <a:spcPts val="0"/>
              </a:spcAft>
              <a:buClr>
                <a:srgbClr val="FFFFFF"/>
              </a:buClr>
              <a:buSzPct val="100000"/>
              <a:buFont typeface="Courier New"/>
              <a:buChar char="o"/>
              <a:defRPr sz="1400" b="0" i="0" u="none" strike="noStrike" cap="none">
                <a:solidFill>
                  <a:srgbClr val="FFFFFF"/>
                </a:solidFill>
                <a:latin typeface="Arial"/>
                <a:ea typeface="Arial"/>
                <a:cs typeface="Arial"/>
                <a:sym typeface="Arial"/>
              </a:defRPr>
            </a:lvl4pPr>
            <a:lvl5pPr marL="2114550" marR="0" lvl="4" indent="-196850" algn="l" rtl="0">
              <a:spcBef>
                <a:spcPts val="280"/>
              </a:spcBef>
              <a:spcAft>
                <a:spcPts val="0"/>
              </a:spcAft>
              <a:buClr>
                <a:srgbClr val="FFFFFF"/>
              </a:buClr>
              <a:buSzPct val="100000"/>
              <a:buFont typeface="Noto Sans Symbols"/>
              <a:buChar char="➢"/>
              <a:defRPr sz="1400" b="0" i="0" u="none" strike="noStrike" cap="none">
                <a:solidFill>
                  <a:srgbClr val="FFFFFF"/>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body" idx="2"/>
          </p:nvPr>
        </p:nvSpPr>
        <p:spPr>
          <a:xfrm>
            <a:off x="860372" y="3679181"/>
            <a:ext cx="10607427" cy="1345817"/>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2400" b="1" i="1" u="none" strike="noStrike" cap="none">
                <a:solidFill>
                  <a:srgbClr val="FFFFFF"/>
                </a:solidFill>
                <a:latin typeface="Calibri"/>
                <a:ea typeface="Calibri"/>
                <a:cs typeface="Calibri"/>
                <a:sym typeface="Calibri"/>
              </a:defRPr>
            </a:lvl1pPr>
            <a:lvl2pPr marL="0" marR="0" lvl="1" indent="0" algn="l" rtl="0">
              <a:spcBef>
                <a:spcPts val="0"/>
              </a:spcBef>
              <a:spcAft>
                <a:spcPts val="0"/>
              </a:spcAft>
              <a:buClr>
                <a:srgbClr val="FFFFFF"/>
              </a:buClr>
              <a:buFont typeface="Arial"/>
              <a:buNone/>
              <a:defRPr sz="1400" b="0" i="0" u="none" strike="noStrike" cap="none">
                <a:solidFill>
                  <a:srgbClr val="FFFFFF"/>
                </a:solidFill>
                <a:latin typeface="Arial"/>
                <a:ea typeface="Arial"/>
                <a:cs typeface="Arial"/>
                <a:sym typeface="Arial"/>
              </a:defRPr>
            </a:lvl2pPr>
            <a:lvl3pPr marL="1085850" marR="0" lvl="2" indent="-82550" algn="l" rtl="0">
              <a:spcBef>
                <a:spcPts val="280"/>
              </a:spcBef>
              <a:spcAft>
                <a:spcPts val="0"/>
              </a:spcAft>
              <a:buClr>
                <a:srgbClr val="FFFFFF"/>
              </a:buClr>
              <a:buSzPct val="100000"/>
              <a:buFont typeface="Arial"/>
              <a:buChar char="•"/>
              <a:defRPr sz="1400" b="0" i="0" u="none" strike="noStrike" cap="none">
                <a:solidFill>
                  <a:srgbClr val="FFFFFF"/>
                </a:solidFill>
                <a:latin typeface="Arial"/>
                <a:ea typeface="Arial"/>
                <a:cs typeface="Arial"/>
                <a:sym typeface="Arial"/>
              </a:defRPr>
            </a:lvl3pPr>
            <a:lvl4pPr marL="1600200" marR="0" lvl="3" indent="-139700" algn="l" rtl="0">
              <a:spcBef>
                <a:spcPts val="280"/>
              </a:spcBef>
              <a:spcAft>
                <a:spcPts val="0"/>
              </a:spcAft>
              <a:buClr>
                <a:srgbClr val="FFFFFF"/>
              </a:buClr>
              <a:buSzPct val="100000"/>
              <a:buFont typeface="Courier New"/>
              <a:buChar char="o"/>
              <a:defRPr sz="1400" b="0" i="0" u="none" strike="noStrike" cap="none">
                <a:solidFill>
                  <a:srgbClr val="FFFFFF"/>
                </a:solidFill>
                <a:latin typeface="Arial"/>
                <a:ea typeface="Arial"/>
                <a:cs typeface="Arial"/>
                <a:sym typeface="Arial"/>
              </a:defRPr>
            </a:lvl4pPr>
            <a:lvl5pPr marL="2114550" marR="0" lvl="4" indent="-196850" algn="l" rtl="0">
              <a:spcBef>
                <a:spcPts val="280"/>
              </a:spcBef>
              <a:spcAft>
                <a:spcPts val="0"/>
              </a:spcAft>
              <a:buClr>
                <a:srgbClr val="FFFFFF"/>
              </a:buClr>
              <a:buSzPct val="100000"/>
              <a:buFont typeface="Noto Sans Symbols"/>
              <a:buChar char="➢"/>
              <a:defRPr sz="1400" b="0" i="0" u="none" strike="noStrike" cap="none">
                <a:solidFill>
                  <a:srgbClr val="FFFFFF"/>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4821856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E28D29-1ECB-41DF-951B-2A23F95AD026}" type="datetimeFigureOut">
              <a:rPr lang="en-US" smtClean="0"/>
              <a:t>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D155EB-02F0-41EE-993B-DEA99557B83C}" type="slidenum">
              <a:rPr lang="en-US" smtClean="0"/>
              <a:pPr/>
              <a:t>‹#›</a:t>
            </a:fld>
            <a:endParaRPr lang="en-US"/>
          </a:p>
        </p:txBody>
      </p:sp>
    </p:spTree>
    <p:extLst>
      <p:ext uri="{BB962C8B-B14F-4D97-AF65-F5344CB8AC3E}">
        <p14:creationId xmlns:p14="http://schemas.microsoft.com/office/powerpoint/2010/main" val="2665783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48A87A34-81AB-432B-8DAE-1953F412C126}" type="datetimeFigureOut">
              <a:rPr lang="en-US" smtClean="0">
                <a:solidFill>
                  <a:prstClr val="black">
                    <a:tint val="75000"/>
                  </a:prstClr>
                </a:solidFill>
              </a:rPr>
              <a:pPr>
                <a:defRPr/>
              </a:pPr>
              <a:t>2/8/2021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AF079E2C-36C9-4E87-AD28-E30BA4EDCFBE}" type="slidenum">
              <a:rPr lang="en-US" smtClean="0">
                <a:solidFill>
                  <a:srgbClr val="B71E42"/>
                </a:solidFill>
              </a:rPr>
              <a:pPr>
                <a:defRPr/>
              </a:pPr>
              <a:t>‹#›</a:t>
            </a:fld>
            <a:endParaRPr lang="en-US" dirty="0">
              <a:solidFill>
                <a:srgbClr val="B71E42"/>
              </a:solidFill>
            </a:endParaRPr>
          </a:p>
        </p:txBody>
      </p:sp>
    </p:spTree>
    <p:extLst>
      <p:ext uri="{BB962C8B-B14F-4D97-AF65-F5344CB8AC3E}">
        <p14:creationId xmlns:p14="http://schemas.microsoft.com/office/powerpoint/2010/main" val="121598913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419100"/>
            <a:ext cx="10261600" cy="1104900"/>
          </a:xfrm>
        </p:spPr>
        <p:txBody>
          <a:bodyPr/>
          <a:lstStyle/>
          <a:p>
            <a:r>
              <a:rPr lang="en-US"/>
              <a:t>Click to edit Master title style</a:t>
            </a:r>
          </a:p>
        </p:txBody>
      </p:sp>
      <p:sp>
        <p:nvSpPr>
          <p:cNvPr id="3" name="Online Image Placeholder 2"/>
          <p:cNvSpPr>
            <a:spLocks noGrp="1"/>
          </p:cNvSpPr>
          <p:nvPr>
            <p:ph type="clipArt" sz="half" idx="1"/>
          </p:nvPr>
        </p:nvSpPr>
        <p:spPr>
          <a:xfrm>
            <a:off x="1219200" y="1981200"/>
            <a:ext cx="5029200" cy="4076700"/>
          </a:xfrm>
        </p:spPr>
        <p:txBody>
          <a:bodyPr/>
          <a:lstStyle/>
          <a:p>
            <a:pPr lvl="0"/>
            <a:endParaRPr lang="en-US" noProof="0"/>
          </a:p>
        </p:txBody>
      </p:sp>
      <p:sp>
        <p:nvSpPr>
          <p:cNvPr id="4" name="Text Placeholder 3"/>
          <p:cNvSpPr>
            <a:spLocks noGrp="1"/>
          </p:cNvSpPr>
          <p:nvPr>
            <p:ph type="body" sz="half" idx="2"/>
          </p:nvPr>
        </p:nvSpPr>
        <p:spPr>
          <a:xfrm>
            <a:off x="6451600" y="1981200"/>
            <a:ext cx="5029200" cy="4076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3449637"/>
      </p:ext>
    </p:extLst>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pPr defTabSz="457200" fontAlgn="auto">
              <a:spcBef>
                <a:spcPts val="0"/>
              </a:spcBef>
              <a:spcAft>
                <a:spcPts val="0"/>
              </a:spcAft>
              <a:defRPr/>
            </a:pPr>
            <a:fld id="{ED6E6EAD-E34D-46CD-93A5-32C1167CD56A}" type="datetime1">
              <a:rPr lang="en-US" smtClean="0">
                <a:solidFill>
                  <a:prstClr val="black">
                    <a:tint val="75000"/>
                  </a:prstClr>
                </a:solidFill>
                <a:latin typeface="Calibri" panose="020F0502020204030204"/>
              </a:rPr>
              <a:pPr defTabSz="457200" fontAlgn="auto">
                <a:spcBef>
                  <a:spcPts val="0"/>
                </a:spcBef>
                <a:spcAft>
                  <a:spcPts val="0"/>
                </a:spcAft>
                <a:defRPr/>
              </a:pPr>
              <a:t>2/8/2021</a:t>
            </a:fld>
            <a:endParaRPr lang="en-US" dirty="0">
              <a:solidFill>
                <a:prstClr val="black">
                  <a:tint val="75000"/>
                </a:prstClr>
              </a:solidFill>
              <a:latin typeface="Calibri" panose="020F0502020204030204"/>
            </a:endParaRPr>
          </a:p>
        </p:txBody>
      </p:sp>
      <p:sp>
        <p:nvSpPr>
          <p:cNvPr id="11" name="Footer Placeholder 10"/>
          <p:cNvSpPr>
            <a:spLocks noGrp="1"/>
          </p:cNvSpPr>
          <p:nvPr>
            <p:ph type="ftr" sz="quarter" idx="11"/>
          </p:nvPr>
        </p:nvSpPr>
        <p:spPr/>
        <p:txBody>
          <a:bodyPr/>
          <a:lstStyle/>
          <a:p>
            <a:pPr defTabSz="457200" fontAlgn="auto">
              <a:spcBef>
                <a:spcPts val="0"/>
              </a:spcBef>
              <a:spcAft>
                <a:spcPts val="0"/>
              </a:spcAft>
              <a:defRPr/>
            </a:pPr>
            <a:endParaRPr lang="en-US" dirty="0">
              <a:solidFill>
                <a:prstClr val="black">
                  <a:tint val="75000"/>
                </a:prstClr>
              </a:solidFill>
              <a:latin typeface="Calibri" panose="020F0502020204030204"/>
            </a:endParaRPr>
          </a:p>
        </p:txBody>
      </p:sp>
      <p:sp>
        <p:nvSpPr>
          <p:cNvPr id="12" name="Slide Number Placeholder 11"/>
          <p:cNvSpPr>
            <a:spLocks noGrp="1"/>
          </p:cNvSpPr>
          <p:nvPr>
            <p:ph type="sldNum" sz="quarter" idx="12"/>
          </p:nvPr>
        </p:nvSpPr>
        <p:spPr/>
        <p:txBody>
          <a:bodyPr/>
          <a:lstStyle/>
          <a:p>
            <a:pPr defTabSz="457200" fontAlgn="auto">
              <a:spcBef>
                <a:spcPts val="0"/>
              </a:spcBef>
              <a:spcAft>
                <a:spcPts val="0"/>
              </a:spcAft>
              <a:defRPr/>
            </a:pPr>
            <a:fld id="{FF80601A-2626-4C7D-8254-2185499C95BB}" type="slidenum">
              <a:rPr lang="en-US" smtClean="0">
                <a:solidFill>
                  <a:prstClr val="black">
                    <a:tint val="75000"/>
                  </a:prstClr>
                </a:solidFill>
                <a:latin typeface="Calibri" panose="020F0502020204030204"/>
              </a:rPr>
              <a:pPr defTabSz="457200" fontAlgn="auto">
                <a:spcBef>
                  <a:spcPts val="0"/>
                </a:spcBef>
                <a:spcAft>
                  <a:spcPts val="0"/>
                </a:spcAft>
                <a:defRPr/>
              </a:pPr>
              <a:t>‹#›</a:t>
            </a:fld>
            <a:endParaRPr lang="en-U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05147108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11" name="Picture 10" descr="Celestia-R1---OverlayTitle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863667" cy="6858000"/>
          </a:xfrm>
          <a:prstGeom prst="rect">
            <a:avLst/>
          </a:prstGeom>
        </p:spPr>
      </p:pic>
      <p:sp>
        <p:nvSpPr>
          <p:cNvPr id="2" name="Title 1"/>
          <p:cNvSpPr>
            <a:spLocks noGrp="1"/>
          </p:cNvSpPr>
          <p:nvPr>
            <p:ph type="ctrTitle"/>
          </p:nvPr>
        </p:nvSpPr>
        <p:spPr>
          <a:xfrm>
            <a:off x="3658631" y="1964267"/>
            <a:ext cx="7618971" cy="2421464"/>
          </a:xfrm>
        </p:spPr>
        <p:txBody>
          <a:bodyPr anchor="b">
            <a:normAutofit/>
          </a:bodyPr>
          <a:lstStyle>
            <a:lvl1pPr algn="r">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3658631" y="4385734"/>
            <a:ext cx="7618971"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9003082" y="5870577"/>
            <a:ext cx="1616231" cy="377825"/>
          </a:xfrm>
        </p:spPr>
        <p:txBody>
          <a:bodyPr/>
          <a:lstStyle/>
          <a:p>
            <a:pPr fontAlgn="auto">
              <a:spcBef>
                <a:spcPts val="0"/>
              </a:spcBef>
              <a:spcAft>
                <a:spcPts val="0"/>
              </a:spcAft>
              <a:defRPr/>
            </a:pPr>
            <a:fld id="{C0FBF46D-749D-4AAA-9E63-25E8453D4138}" type="datetimeFigureOut">
              <a:rPr lang="en-US" smtClean="0">
                <a:solidFill>
                  <a:prstClr val="white"/>
                </a:solidFill>
              </a:rPr>
              <a:pPr fontAlgn="auto">
                <a:spcBef>
                  <a:spcPts val="0"/>
                </a:spcBef>
                <a:spcAft>
                  <a:spcPts val="0"/>
                </a:spcAft>
                <a:defRPr/>
              </a:pPr>
              <a:t>2/8/2021</a:t>
            </a:fld>
            <a:endParaRPr lang="en-US">
              <a:solidFill>
                <a:prstClr val="white"/>
              </a:solidFill>
            </a:endParaRPr>
          </a:p>
        </p:txBody>
      </p:sp>
      <p:sp>
        <p:nvSpPr>
          <p:cNvPr id="5" name="Footer Placeholder 4"/>
          <p:cNvSpPr>
            <a:spLocks noGrp="1"/>
          </p:cNvSpPr>
          <p:nvPr>
            <p:ph type="ftr" sz="quarter" idx="11"/>
          </p:nvPr>
        </p:nvSpPr>
        <p:spPr>
          <a:xfrm>
            <a:off x="3658632" y="5870577"/>
            <a:ext cx="5242849" cy="377825"/>
          </a:xfrm>
        </p:spPr>
        <p:txBody>
          <a:bodyPr/>
          <a:lstStyle/>
          <a:p>
            <a:pPr fontAlgn="auto">
              <a:spcBef>
                <a:spcPts val="0"/>
              </a:spcBef>
              <a:spcAft>
                <a:spcPts val="0"/>
              </a:spcAft>
              <a:defRPr/>
            </a:pPr>
            <a:endParaRPr lang="en-US">
              <a:solidFill>
                <a:prstClr val="white"/>
              </a:solidFill>
            </a:endParaRPr>
          </a:p>
        </p:txBody>
      </p:sp>
      <p:sp>
        <p:nvSpPr>
          <p:cNvPr id="6" name="Slide Number Placeholder 5"/>
          <p:cNvSpPr>
            <a:spLocks noGrp="1"/>
          </p:cNvSpPr>
          <p:nvPr>
            <p:ph type="sldNum" sz="quarter" idx="12"/>
          </p:nvPr>
        </p:nvSpPr>
        <p:spPr>
          <a:xfrm>
            <a:off x="10720913" y="5870577"/>
            <a:ext cx="556688" cy="377825"/>
          </a:xfrm>
        </p:spPr>
        <p:txBody>
          <a:bodyPr/>
          <a:lstStyle/>
          <a:p>
            <a:pPr fontAlgn="auto">
              <a:spcBef>
                <a:spcPts val="0"/>
              </a:spcBef>
              <a:spcAft>
                <a:spcPts val="0"/>
              </a:spcAft>
              <a:defRPr/>
            </a:pPr>
            <a:fld id="{9F8BF724-5D52-44AA-933A-02BEB14849F0}" type="slidenum">
              <a:rPr lang="en-US" smtClean="0">
                <a:solidFill>
                  <a:prstClr val="white"/>
                </a:solidFill>
              </a:rPr>
              <a:pPr fontAlgn="auto">
                <a:spcBef>
                  <a:spcPts val="0"/>
                </a:spcBef>
                <a:spcAft>
                  <a:spcPts val="0"/>
                </a:spcAft>
                <a:defRPr/>
              </a:pPr>
              <a:t>‹#›</a:t>
            </a:fld>
            <a:endParaRPr lang="en-US">
              <a:solidFill>
                <a:prstClr val="white"/>
              </a:solidFill>
            </a:endParaRPr>
          </a:p>
        </p:txBody>
      </p:sp>
    </p:spTree>
    <p:extLst>
      <p:ext uri="{BB962C8B-B14F-4D97-AF65-F5344CB8AC3E}">
        <p14:creationId xmlns:p14="http://schemas.microsoft.com/office/powerpoint/2010/main" val="1114565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6836125" y="0"/>
            <a:ext cx="5355875" cy="68580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dirty="0"/>
              <a:t>Insert Image</a:t>
            </a:r>
            <a:endParaRPr lang="en-GB" dirty="0"/>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4386559" y="2717805"/>
            <a:ext cx="2834640" cy="3368675"/>
          </a:xfrm>
        </p:spPr>
        <p:txBody>
          <a:bodyPr vert="horz" wrap="square" lIns="0" tIns="45720" rIns="0" bIns="45720" rtlCol="0" anchor="t">
            <a:noAutofit/>
          </a:bodyPr>
          <a:lstStyle>
            <a:lvl1pPr marL="0" indent="0">
              <a:buNone/>
              <a:defRPr lang="en-US" sz="1050" dirty="0" smtClean="0">
                <a:latin typeface="+mn-lt"/>
                <a:ea typeface="+mj-ea"/>
                <a:cs typeface="+mj-cs"/>
              </a:defRPr>
            </a:lvl1pPr>
          </a:lstStyle>
          <a:p>
            <a:pPr marL="42863" lvl="0" indent="-214313">
              <a:lnSpc>
                <a:spcPct val="100000"/>
              </a:lnSpc>
              <a:spcBef>
                <a:spcPct val="0"/>
              </a:spcBef>
            </a:pPr>
            <a:r>
              <a:rPr lang="en-US"/>
              <a:t>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5"/>
            <a:ext cx="2834640" cy="3368675"/>
          </a:xfrm>
        </p:spPr>
        <p:txBody>
          <a:bodyPr vert="horz" wrap="square" lIns="0" tIns="45720" rIns="0" bIns="45720" rtlCol="0" anchor="t">
            <a:noAutofit/>
          </a:bodyPr>
          <a:lstStyle>
            <a:lvl1pPr marL="0" indent="0">
              <a:buNone/>
              <a:defRPr lang="en-US" sz="1050" dirty="0" smtClean="0">
                <a:latin typeface="+mn-lt"/>
                <a:ea typeface="+mj-ea"/>
                <a:cs typeface="+mj-cs"/>
              </a:defRPr>
            </a:lvl1pPr>
          </a:lstStyle>
          <a:p>
            <a:pPr marL="42863" lvl="0" indent="-214313">
              <a:lnSpc>
                <a:spcPct val="100000"/>
              </a:lnSpc>
              <a:spcBef>
                <a:spcPct val="0"/>
              </a:spcBef>
            </a:pPr>
            <a:r>
              <a:rPr lang="en-US"/>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7" y="557439"/>
            <a:ext cx="6891564" cy="830997"/>
          </a:xfrm>
        </p:spPr>
        <p:txBody>
          <a:bodyPr vert="horz" wrap="square" lIns="0" tIns="45720" rIns="91440" bIns="45720" rtlCol="0" anchor="t">
            <a:noAutofit/>
          </a:bodyPr>
          <a:lstStyle>
            <a:lvl1pPr>
              <a:defRPr lang="en-GB" sz="1800">
                <a:latin typeface="Corbel" panose="020B0503020204020204" pitchFamily="34" charset="0"/>
              </a:defRPr>
            </a:lvl1pPr>
          </a:lstStyle>
          <a:p>
            <a:pPr lvl="0">
              <a:lnSpc>
                <a:spcPct val="100000"/>
              </a:lnSpc>
            </a:pPr>
            <a:r>
              <a:rPr lang="en-US"/>
              <a:t>Click to edit Master title style</a:t>
            </a:r>
            <a:endParaRPr lang="en-GB" dirty="0"/>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906451" y="1981200"/>
            <a:ext cx="548640" cy="548640"/>
          </a:xfrm>
        </p:spPr>
        <p:txBody>
          <a:bodyPr lIns="0" tIns="0" rIns="0" bIns="0" anchor="ctr">
            <a:noAutofit/>
          </a:bodyPr>
          <a:lstStyle>
            <a:lvl1pPr marL="0" indent="0" algn="ctr">
              <a:buNone/>
              <a:defRPr sz="1050"/>
            </a:lvl1pPr>
          </a:lstStyle>
          <a:p>
            <a:pPr lvl="0"/>
            <a:r>
              <a:rPr lang="en-US" dirty="0"/>
              <a:t>Icon</a:t>
            </a:r>
            <a:endParaRPr lang="en-GB" dirty="0"/>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5645309" y="1981200"/>
            <a:ext cx="548640" cy="548640"/>
          </a:xfrm>
        </p:spPr>
        <p:txBody>
          <a:bodyPr lIns="0" tIns="0" rIns="0" bIns="0" anchor="ctr">
            <a:noAutofit/>
          </a:bodyPr>
          <a:lstStyle>
            <a:lvl1pPr marL="0" indent="0" algn="ctr">
              <a:buNone/>
              <a:defRPr sz="1050"/>
            </a:lvl1pPr>
          </a:lstStyle>
          <a:p>
            <a:pPr lvl="0"/>
            <a:r>
              <a:rPr lang="en-US" dirty="0"/>
              <a:t>Icon</a:t>
            </a:r>
            <a:endParaRPr lang="en-GB" dirty="0"/>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11091210" y="6189347"/>
            <a:ext cx="600975" cy="395243"/>
          </a:xfrm>
          <a:prstGeom prst="rect">
            <a:avLst/>
          </a:prstGeom>
        </p:spPr>
        <p:txBody>
          <a:bodyPr vert="horz" lIns="0" tIns="0" rIns="0" bIns="0" rtlCol="0" anchor="ctr"/>
          <a:lstStyle>
            <a:lvl1pPr>
              <a:defRPr lang="en-GB" sz="900" smtClean="0">
                <a:solidFill>
                  <a:schemeClr val="bg1"/>
                </a:solidFill>
              </a:defRPr>
            </a:lvl1pPr>
          </a:lstStyle>
          <a:p>
            <a:pPr algn="ctr" defTabSz="685800" fontAlgn="auto">
              <a:spcBef>
                <a:spcPts val="0"/>
              </a:spcBef>
              <a:spcAft>
                <a:spcPts val="0"/>
              </a:spcAft>
            </a:pPr>
            <a:fld id="{817179DE-9BF3-494C-804F-0C7C90AC8700}" type="slidenum">
              <a:rPr lang="en-US" smtClean="0">
                <a:solidFill>
                  <a:prstClr val="white"/>
                </a:solidFill>
                <a:latin typeface="Calibri Light"/>
              </a:rPr>
              <a:pPr algn="ctr" defTabSz="685800" fontAlgn="auto">
                <a:spcBef>
                  <a:spcPts val="0"/>
                </a:spcBef>
                <a:spcAft>
                  <a:spcPts val="0"/>
                </a:spcAft>
              </a:pPr>
              <a:t>‹#›</a:t>
            </a:fld>
            <a:endParaRPr lang="en-US" dirty="0">
              <a:solidFill>
                <a:prstClr val="white"/>
              </a:solidFill>
              <a:latin typeface="Calibri Light"/>
            </a:endParaRPr>
          </a:p>
        </p:txBody>
      </p:sp>
    </p:spTree>
    <p:extLst>
      <p:ext uri="{BB962C8B-B14F-4D97-AF65-F5344CB8AC3E}">
        <p14:creationId xmlns:p14="http://schemas.microsoft.com/office/powerpoint/2010/main" val="4138712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5_Custom Layout">
    <p:bg>
      <p:bgPr>
        <a:solidFill>
          <a:schemeClr val="tx1"/>
        </a:solidFill>
        <a:effectLst/>
      </p:bgPr>
    </p:bg>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75D96571-69F8-475F-A910-ECC183425065}"/>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3" name="Oval 2" descr="Tall office building looking up">
            <a:extLst>
              <a:ext uri="{FF2B5EF4-FFF2-40B4-BE49-F238E27FC236}">
                <a16:creationId xmlns:a16="http://schemas.microsoft.com/office/drawing/2014/main" id="{CD4C2457-AECB-4015-9FE4-CCBC516AA9EE}"/>
              </a:ext>
            </a:extLst>
          </p:cNvPr>
          <p:cNvSpPr/>
          <p:nvPr userDrawn="1"/>
        </p:nvSpPr>
        <p:spPr>
          <a:xfrm>
            <a:off x="3352800" y="685800"/>
            <a:ext cx="5486400" cy="5486400"/>
          </a:xfrm>
          <a:prstGeom prst="ellipse">
            <a:avLst/>
          </a:prstGeom>
          <a:solidFill>
            <a:schemeClr val="accent5">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9" name="Oval 8">
            <a:extLst>
              <a:ext uri="{FF2B5EF4-FFF2-40B4-BE49-F238E27FC236}">
                <a16:creationId xmlns:a16="http://schemas.microsoft.com/office/drawing/2014/main" id="{289A018F-D11C-4B07-9830-8336B27A18AD}"/>
              </a:ext>
            </a:extLst>
          </p:cNvPr>
          <p:cNvSpPr/>
          <p:nvPr userDrawn="1"/>
        </p:nvSpPr>
        <p:spPr>
          <a:xfrm>
            <a:off x="8138160" y="5669280"/>
            <a:ext cx="502920" cy="5029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11" name="Oval 10">
            <a:extLst>
              <a:ext uri="{FF2B5EF4-FFF2-40B4-BE49-F238E27FC236}">
                <a16:creationId xmlns:a16="http://schemas.microsoft.com/office/drawing/2014/main" id="{E0209A32-FE17-4457-B02B-0A1DB9B8ADB1}"/>
              </a:ext>
            </a:extLst>
          </p:cNvPr>
          <p:cNvSpPr/>
          <p:nvPr userDrawn="1"/>
        </p:nvSpPr>
        <p:spPr>
          <a:xfrm>
            <a:off x="2915463" y="1295169"/>
            <a:ext cx="692878" cy="69287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13" name="Oval 12">
            <a:extLst>
              <a:ext uri="{FF2B5EF4-FFF2-40B4-BE49-F238E27FC236}">
                <a16:creationId xmlns:a16="http://schemas.microsoft.com/office/drawing/2014/main" id="{D585A541-0EDE-4213-AE62-4D909E8EB7F5}"/>
              </a:ext>
            </a:extLst>
          </p:cNvPr>
          <p:cNvSpPr/>
          <p:nvPr userDrawn="1"/>
        </p:nvSpPr>
        <p:spPr>
          <a:xfrm>
            <a:off x="3398520" y="904895"/>
            <a:ext cx="251460" cy="251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15" name="Text Placeholder 23">
            <a:extLst>
              <a:ext uri="{FF2B5EF4-FFF2-40B4-BE49-F238E27FC236}">
                <a16:creationId xmlns:a16="http://schemas.microsoft.com/office/drawing/2014/main" id="{CBFD020D-881A-48D8-BDA8-55C7B95C5996}"/>
              </a:ext>
            </a:extLst>
          </p:cNvPr>
          <p:cNvSpPr>
            <a:spLocks noGrp="1"/>
          </p:cNvSpPr>
          <p:nvPr>
            <p:ph type="body" sz="quarter" idx="11" hasCustomPrompt="1"/>
          </p:nvPr>
        </p:nvSpPr>
        <p:spPr>
          <a:xfrm>
            <a:off x="4127927" y="4609453"/>
            <a:ext cx="3924934" cy="490538"/>
          </a:xfrm>
          <a:prstGeom prst="rect">
            <a:avLst/>
          </a:prstGeom>
        </p:spPr>
        <p:txBody>
          <a:bodyPr anchor="b"/>
          <a:lstStyle>
            <a:lvl1pPr algn="ctr">
              <a:buNone/>
              <a:defRPr lang="en-US" sz="2000" b="1" kern="1200" dirty="0" smtClean="0">
                <a:solidFill>
                  <a:schemeClr val="accent4"/>
                </a:solidFill>
                <a:latin typeface="Calibri" panose="020F0502020204030204" pitchFamily="34" charset="0"/>
                <a:ea typeface="+mn-ea"/>
                <a:cs typeface="Calibri" panose="020F0502020204030204" pitchFamily="34" charset="0"/>
              </a:defRPr>
            </a:lvl1pPr>
            <a:lvl2pPr>
              <a:buNone/>
              <a:defRPr/>
            </a:lvl2pPr>
          </a:lstStyle>
          <a:p>
            <a:pPr lvl="0"/>
            <a:r>
              <a:rPr lang="en-US" dirty="0"/>
              <a:t>Click to edit text</a:t>
            </a:r>
          </a:p>
        </p:txBody>
      </p:sp>
      <p:sp>
        <p:nvSpPr>
          <p:cNvPr id="2" name="Title 1">
            <a:extLst>
              <a:ext uri="{FF2B5EF4-FFF2-40B4-BE49-F238E27FC236}">
                <a16:creationId xmlns:a16="http://schemas.microsoft.com/office/drawing/2014/main" id="{CF9687A5-0BDD-45B2-A892-542449E31394}"/>
              </a:ext>
            </a:extLst>
          </p:cNvPr>
          <p:cNvSpPr>
            <a:spLocks noGrp="1"/>
          </p:cNvSpPr>
          <p:nvPr>
            <p:ph type="title"/>
          </p:nvPr>
        </p:nvSpPr>
        <p:spPr>
          <a:xfrm>
            <a:off x="4045678" y="1988047"/>
            <a:ext cx="4007183" cy="2374194"/>
          </a:xfrm>
          <a:prstGeom prst="rect">
            <a:avLst/>
          </a:prstGeom>
        </p:spPr>
        <p:txBody>
          <a:bodyPr/>
          <a:lstStyle>
            <a:lvl1pPr algn="ctr">
              <a:spcBef>
                <a:spcPts val="1000"/>
              </a:spcBef>
              <a:defRPr sz="2800">
                <a:solidFill>
                  <a:schemeClr val="bg1"/>
                </a:solidFill>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2540690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alpha val="98823"/>
          </a:schemeClr>
        </a:solidFill>
        <a:effectLst/>
      </p:bgPr>
    </p:bg>
    <p:spTree>
      <p:nvGrpSpPr>
        <p:cNvPr id="1" name="Shape 9"/>
        <p:cNvGrpSpPr/>
        <p:nvPr/>
      </p:nvGrpSpPr>
      <p:grpSpPr>
        <a:xfrm>
          <a:off x="0" y="0"/>
          <a:ext cx="0" cy="0"/>
          <a:chOff x="0" y="0"/>
          <a:chExt cx="0" cy="0"/>
        </a:xfrm>
      </p:grpSpPr>
      <p:pic>
        <p:nvPicPr>
          <p:cNvPr id="10" name="Shape 10" descr="nyu_white.png"/>
          <p:cNvPicPr preferRelativeResize="0"/>
          <p:nvPr/>
        </p:nvPicPr>
        <p:blipFill rotWithShape="1">
          <a:blip r:embed="rId9">
            <a:alphaModFix/>
          </a:blip>
          <a:srcRect/>
          <a:stretch/>
        </p:blipFill>
        <p:spPr>
          <a:xfrm>
            <a:off x="306918" y="313267"/>
            <a:ext cx="897465" cy="304800"/>
          </a:xfrm>
          <a:prstGeom prst="rect">
            <a:avLst/>
          </a:prstGeom>
          <a:noFill/>
          <a:ln>
            <a:noFill/>
          </a:ln>
        </p:spPr>
      </p:pic>
      <p:sp>
        <p:nvSpPr>
          <p:cNvPr id="11" name="Shape 11"/>
          <p:cNvSpPr/>
          <p:nvPr/>
        </p:nvSpPr>
        <p:spPr>
          <a:xfrm>
            <a:off x="2" y="0"/>
            <a:ext cx="12204700" cy="950384"/>
          </a:xfrm>
          <a:prstGeom prst="rect">
            <a:avLst/>
          </a:prstGeom>
          <a:solidFill>
            <a:srgbClr val="57068C"/>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2" name="Shape 12" descr="sps_long_white.png"/>
          <p:cNvPicPr preferRelativeResize="0"/>
          <p:nvPr/>
        </p:nvPicPr>
        <p:blipFill rotWithShape="1">
          <a:blip r:embed="rId10">
            <a:alphaModFix/>
          </a:blip>
          <a:srcRect/>
          <a:stretch/>
        </p:blipFill>
        <p:spPr>
          <a:xfrm>
            <a:off x="302683" y="328083"/>
            <a:ext cx="2328333" cy="304800"/>
          </a:xfrm>
          <a:prstGeom prst="rect">
            <a:avLst/>
          </a:prstGeom>
          <a:noFill/>
          <a:ln>
            <a:noFill/>
          </a:ln>
        </p:spPr>
      </p:pic>
      <p:sp>
        <p:nvSpPr>
          <p:cNvPr id="13" name="Shape 13"/>
          <p:cNvSpPr txBox="1"/>
          <p:nvPr/>
        </p:nvSpPr>
        <p:spPr>
          <a:xfrm>
            <a:off x="9084233" y="119529"/>
            <a:ext cx="2868707" cy="1107995"/>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r>
              <a:rPr lang="en-US" sz="1200" b="1" i="0" u="none" strike="noStrike" cap="none">
                <a:solidFill>
                  <a:schemeClr val="lt1"/>
                </a:solidFill>
                <a:latin typeface="Arial"/>
                <a:ea typeface="Arial"/>
                <a:cs typeface="Arial"/>
                <a:sym typeface="Arial"/>
              </a:rPr>
              <a:t>MSPM1-GC2030</a:t>
            </a:r>
          </a:p>
          <a:p>
            <a:pPr marL="0" marR="0" lvl="0" indent="0" algn="r" rtl="0">
              <a:spcBef>
                <a:spcPts val="0"/>
              </a:spcBef>
              <a:spcAft>
                <a:spcPts val="0"/>
              </a:spcAft>
              <a:buNone/>
            </a:pPr>
            <a:endParaRPr sz="1200" b="1">
              <a:solidFill>
                <a:schemeClr val="lt1"/>
              </a:solidFill>
            </a:endParaRPr>
          </a:p>
          <a:p>
            <a:pPr marL="0" marR="0" lvl="0" indent="0" algn="r" rtl="0">
              <a:spcBef>
                <a:spcPts val="0"/>
              </a:spcBef>
              <a:spcAft>
                <a:spcPts val="0"/>
              </a:spcAft>
              <a:buNone/>
            </a:pPr>
            <a:endParaRPr sz="2400" b="0" i="0" u="none" strike="noStrike" cap="none">
              <a:solidFill>
                <a:schemeClr val="dk1"/>
              </a:solidFill>
              <a:latin typeface="Arial"/>
              <a:ea typeface="Arial"/>
              <a:cs typeface="Arial"/>
              <a:sym typeface="Arial"/>
            </a:endParaRPr>
          </a:p>
        </p:txBody>
      </p:sp>
      <p:sp>
        <p:nvSpPr>
          <p:cNvPr id="14" name="Shape 14"/>
          <p:cNvSpPr txBox="1">
            <a:spLocks noGrp="1"/>
          </p:cNvSpPr>
          <p:nvPr>
            <p:ph type="sldNum" idx="12"/>
          </p:nvPr>
        </p:nvSpPr>
        <p:spPr>
          <a:xfrm>
            <a:off x="9327776" y="6353736"/>
            <a:ext cx="2743200" cy="366181"/>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smtClean="0">
                <a:solidFill>
                  <a:srgbClr val="FF0000"/>
                </a:solidFill>
                <a:ea typeface="Arial"/>
                <a:cs typeface="Arial"/>
                <a:sym typeface="Arial"/>
              </a:rPr>
              <a:pPr algn="r">
                <a:buSzPct val="25000"/>
              </a:pPr>
              <a:t>‹#›</a:t>
            </a:fld>
            <a:endParaRPr lang="en-US" sz="1200">
              <a:solidFill>
                <a:srgbClr val="FF0000"/>
              </a:solidFill>
              <a:ea typeface="Arial"/>
              <a:cs typeface="Arial"/>
              <a:sym typeface="Arial"/>
            </a:endParaRPr>
          </a:p>
        </p:txBody>
      </p:sp>
    </p:spTree>
    <p:extLst>
      <p:ext uri="{BB962C8B-B14F-4D97-AF65-F5344CB8AC3E}">
        <p14:creationId xmlns:p14="http://schemas.microsoft.com/office/powerpoint/2010/main" val="526893323"/>
      </p:ext>
    </p:extLst>
  </p:cSld>
  <p:clrMap bg1="lt1" tx1="dk1" bg2="dk2" tx2="lt2" accent1="accent1" accent2="accent2" accent3="accent3" accent4="accent4" accent5="accent5" accent6="accent6" hlink="hlink" folHlink="folHlink"/>
  <p:sldLayoutIdLst>
    <p:sldLayoutId id="2147484309" r:id="rId1"/>
    <p:sldLayoutId id="2147484310" r:id="rId2"/>
    <p:sldLayoutId id="2147484311" r:id="rId3"/>
    <p:sldLayoutId id="2147484325" r:id="rId4"/>
    <p:sldLayoutId id="2147484384" r:id="rId5"/>
    <p:sldLayoutId id="2147484385" r:id="rId6"/>
    <p:sldLayoutId id="2147484386"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609602"/>
            <a:ext cx="10363200"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2142069"/>
            <a:ext cx="10363200"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98283" y="5870577"/>
            <a:ext cx="1616231"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0FBF46D-749D-4AAA-9E63-25E8453D4138}" type="datetimeFigureOut">
              <a:rPr lang="en-US" smtClean="0"/>
              <a:t>2/8/2021</a:t>
            </a:fld>
            <a:endParaRPr lang="en-US"/>
          </a:p>
        </p:txBody>
      </p:sp>
      <p:sp>
        <p:nvSpPr>
          <p:cNvPr id="5" name="Footer Placeholder 4"/>
          <p:cNvSpPr>
            <a:spLocks noGrp="1"/>
          </p:cNvSpPr>
          <p:nvPr>
            <p:ph type="ftr" sz="quarter" idx="3"/>
          </p:nvPr>
        </p:nvSpPr>
        <p:spPr>
          <a:xfrm>
            <a:off x="609601" y="5870577"/>
            <a:ext cx="7987081"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416113" y="5870577"/>
            <a:ext cx="556688"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F8BF724-5D52-44AA-933A-02BEB14849F0}" type="slidenum">
              <a:rPr lang="en-US" smtClean="0"/>
              <a:t>‹#›</a:t>
            </a:fld>
            <a:endParaRPr lang="en-US"/>
          </a:p>
        </p:txBody>
      </p:sp>
    </p:spTree>
    <p:extLst>
      <p:ext uri="{BB962C8B-B14F-4D97-AF65-F5344CB8AC3E}">
        <p14:creationId xmlns:p14="http://schemas.microsoft.com/office/powerpoint/2010/main" val="3876104520"/>
      </p:ext>
    </p:extLst>
  </p:cSld>
  <p:clrMap bg1="dk1" tx1="lt1" bg2="dk2" tx2="lt2" accent1="accent1" accent2="accent2" accent3="accent3" accent4="accent4" accent5="accent5" accent6="accent6" hlink="hlink" folHlink="folHlink"/>
  <p:sldLayoutIdLst>
    <p:sldLayoutId id="2147484328" r:id="rId1"/>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F2147C-DDBF-4431-95AC-650CCE32FC7A}"/>
              </a:ext>
            </a:extLst>
          </p:cNvPr>
          <p:cNvSpPr>
            <a:spLocks noGrp="1"/>
          </p:cNvSpPr>
          <p:nvPr>
            <p:ph type="sldNum" sz="quarter" idx="4"/>
          </p:nvPr>
        </p:nvSpPr>
        <p:spPr>
          <a:xfrm>
            <a:off x="11091210" y="6189347"/>
            <a:ext cx="600975" cy="395243"/>
          </a:xfrm>
          <a:prstGeom prst="rect">
            <a:avLst/>
          </a:prstGeom>
        </p:spPr>
        <p:txBody>
          <a:bodyPr vert="horz" lIns="0" tIns="0" rIns="0" bIns="0" rtlCol="0" anchor="ctr"/>
          <a:lstStyle>
            <a:lvl1pPr>
              <a:defRPr lang="en-GB" sz="900" smtClean="0">
                <a:solidFill>
                  <a:schemeClr val="tx1"/>
                </a:solidFill>
              </a:defRPr>
            </a:lvl1pPr>
          </a:lstStyle>
          <a:p>
            <a:pPr algn="ctr"/>
            <a:fld id="{817179DE-9BF3-494C-804F-0C7C90AC8700}" type="slidenum">
              <a:rPr lang="en-GB" smtClean="0"/>
              <a:pPr algn="ctr"/>
              <a:t>‹#›</a:t>
            </a:fld>
            <a:endParaRPr lang="en-GB" dirty="0"/>
          </a:p>
        </p:txBody>
      </p:sp>
      <p:sp>
        <p:nvSpPr>
          <p:cNvPr id="2" name="Title Placeholder 1">
            <a:extLst>
              <a:ext uri="{FF2B5EF4-FFF2-40B4-BE49-F238E27FC236}">
                <a16:creationId xmlns:a16="http://schemas.microsoft.com/office/drawing/2014/main" id="{224C3681-351A-40D9-8C08-632E98237CC0}"/>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607CEF16-92A3-4A77-B95D-A9DB52319F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44263229"/>
      </p:ext>
    </p:extLst>
  </p:cSld>
  <p:clrMap bg1="lt1" tx1="dk1" bg2="lt2" tx2="dk2" accent1="accent1" accent2="accent2" accent3="accent3" accent4="accent4" accent5="accent5" accent6="accent6" hlink="hlink" folHlink="folHlink"/>
  <p:sldLayoutIdLst>
    <p:sldLayoutId id="2147484331"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F2147C-DDBF-4431-95AC-650CCE32FC7A}"/>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tx1"/>
                </a:solidFill>
              </a:defRPr>
            </a:lvl1pPr>
          </a:lstStyle>
          <a:p>
            <a:pPr algn="ctr"/>
            <a:fld id="{817179DE-9BF3-494C-804F-0C7C90AC8700}" type="slidenum">
              <a:rPr lang="en-GB" smtClean="0"/>
              <a:pPr algn="ctr"/>
              <a:t>‹#›</a:t>
            </a:fld>
            <a:endParaRPr lang="en-GB" dirty="0"/>
          </a:p>
        </p:txBody>
      </p:sp>
      <p:sp>
        <p:nvSpPr>
          <p:cNvPr id="2" name="Title Placeholder 1">
            <a:extLst>
              <a:ext uri="{FF2B5EF4-FFF2-40B4-BE49-F238E27FC236}">
                <a16:creationId xmlns:a16="http://schemas.microsoft.com/office/drawing/2014/main" id="{224C3681-351A-40D9-8C08-632E98237C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607CEF16-92A3-4A77-B95D-A9DB52319F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32387220"/>
      </p:ext>
    </p:extLst>
  </p:cSld>
  <p:clrMap bg1="lt1" tx1="dk1" bg2="lt2" tx2="dk2" accent1="accent1" accent2="accent2" accent3="accent3" accent4="accent4" accent5="accent5" accent6="accent6" hlink="hlink" folHlink="folHlink"/>
  <p:sldLayoutIdLst>
    <p:sldLayoutId id="214748438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jpe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youtube.com/v/1-SvuFIQjK8"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play.google.com/books/reader?id=VNExDgAAQBAJ&amp;printsec=frontcover&amp;output=reader&amp;hl=en&amp;pg=GBS.PA398"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www.thepersimmongroup.com/project-charter-template-2/" TargetMode="External"/><Relationship Id="rId4" Type="http://schemas.openxmlformats.org/officeDocument/2006/relationships/hyperlink" Target="http://www.sopexample.info/project-charter-templat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sopexample.info/project-charter-templat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imple.wikipedia.org/wiki/file:light_bulb_icon.sv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kiwibelma.wordpress.com/2015/06/01/how-to-start-a-project-be-agile/"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folksonomy.co/?permalink=2246"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7.png"/><Relationship Id="rId3" Type="http://schemas.openxmlformats.org/officeDocument/2006/relationships/image" Target="../media/image20.jpe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4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3" Type="http://schemas.openxmlformats.org/officeDocument/2006/relationships/image" Target="../media/image21.png"/><Relationship Id="rId7" Type="http://schemas.openxmlformats.org/officeDocument/2006/relationships/image" Target="../media/image33.png"/><Relationship Id="rId12"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7.png"/></Relationships>
</file>

<file path=ppt/slides/_rels/slide4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38.png"/><Relationship Id="rId3" Type="http://schemas.openxmlformats.org/officeDocument/2006/relationships/image" Target="../media/image22.png"/><Relationship Id="rId7" Type="http://schemas.openxmlformats.org/officeDocument/2006/relationships/image" Target="../media/image42.png"/><Relationship Id="rId12"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7.png"/></Relationships>
</file>

<file path=ppt/slides/_rels/slide43.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38.png"/><Relationship Id="rId3" Type="http://schemas.openxmlformats.org/officeDocument/2006/relationships/image" Target="../media/image23.png"/><Relationship Id="rId7" Type="http://schemas.openxmlformats.org/officeDocument/2006/relationships/image" Target="../media/image50.png"/><Relationship Id="rId12" Type="http://schemas.openxmlformats.org/officeDocument/2006/relationships/image" Target="../media/image20.jpeg"/><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7.png"/></Relationships>
</file>

<file path=ppt/slides/_rels/slide44.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58.png"/><Relationship Id="rId12"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7.png"/></Relationships>
</file>

<file path=ppt/slides/_rels/slide45.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38.png"/><Relationship Id="rId3" Type="http://schemas.openxmlformats.org/officeDocument/2006/relationships/image" Target="../media/image29.png"/><Relationship Id="rId7" Type="http://schemas.openxmlformats.org/officeDocument/2006/relationships/image" Target="../media/image66.png"/><Relationship Id="rId12" Type="http://schemas.openxmlformats.org/officeDocument/2006/relationships/image" Target="../media/image20.jpeg"/><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png"/></Relationships>
</file>

<file path=ppt/slides/_rels/slide46.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38.png"/><Relationship Id="rId3" Type="http://schemas.openxmlformats.org/officeDocument/2006/relationships/image" Target="../media/image24.png"/><Relationship Id="rId7" Type="http://schemas.openxmlformats.org/officeDocument/2006/relationships/image" Target="../media/image74.png"/><Relationship Id="rId12"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79.emf"/><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oleObject" Target="../embeddings/oleObject1.bin"/><Relationship Id="rId5" Type="http://schemas.openxmlformats.org/officeDocument/2006/relationships/image" Target="../media/image7.png"/><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80.emf"/><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oleObject" Target="../embeddings/oleObject2.bin"/><Relationship Id="rId5" Type="http://schemas.openxmlformats.org/officeDocument/2006/relationships/image" Target="../media/image7.png"/><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38.png"/><Relationship Id="rId3" Type="http://schemas.openxmlformats.org/officeDocument/2006/relationships/image" Target="../media/image27.png"/><Relationship Id="rId7" Type="http://schemas.openxmlformats.org/officeDocument/2006/relationships/image" Target="../media/image84.png"/><Relationship Id="rId12" Type="http://schemas.openxmlformats.org/officeDocument/2006/relationships/image" Target="../media/image20.jpe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7.png"/></Relationships>
</file>

<file path=ppt/slides/_rels/slide50.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38.png"/><Relationship Id="rId3" Type="http://schemas.openxmlformats.org/officeDocument/2006/relationships/image" Target="../media/image26.png"/><Relationship Id="rId7" Type="http://schemas.openxmlformats.org/officeDocument/2006/relationships/image" Target="../media/image92.png"/><Relationship Id="rId12" Type="http://schemas.openxmlformats.org/officeDocument/2006/relationships/image" Target="../media/image20.jpeg"/><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90.pn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png"/><Relationship Id="rId14" Type="http://schemas.openxmlformats.org/officeDocument/2006/relationships/image" Target="../media/image7.png"/></Relationships>
</file>

<file path=ppt/slides/_rels/slide51.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38.png"/><Relationship Id="rId3" Type="http://schemas.openxmlformats.org/officeDocument/2006/relationships/image" Target="../media/image25.png"/><Relationship Id="rId7" Type="http://schemas.openxmlformats.org/officeDocument/2006/relationships/image" Target="../media/image100.png"/><Relationship Id="rId12" Type="http://schemas.openxmlformats.org/officeDocument/2006/relationships/image" Target="../media/image20.jpeg"/><Relationship Id="rId2" Type="http://schemas.openxmlformats.org/officeDocument/2006/relationships/notesSlide" Target="../notesSlides/notesSlide51.xml"/><Relationship Id="rId1" Type="http://schemas.openxmlformats.org/officeDocument/2006/relationships/slideLayout" Target="../slideLayouts/slideLayout6.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hyperlink" Target="https://www.youtube.com/watch?v=XZmGGAbHqa0" TargetMode="External"/><Relationship Id="rId2" Type="http://schemas.openxmlformats.org/officeDocument/2006/relationships/notesSlide" Target="../notesSlides/notesSlide52.xml"/><Relationship Id="rId1" Type="http://schemas.openxmlformats.org/officeDocument/2006/relationships/slideLayout" Target="../slideLayouts/slideLayout8.xml"/><Relationship Id="rId5" Type="http://schemas.openxmlformats.org/officeDocument/2006/relationships/image" Target="../media/image20.jpeg"/><Relationship Id="rId4" Type="http://schemas.openxmlformats.org/officeDocument/2006/relationships/image" Target="../media/image7.png"/></Relationships>
</file>

<file path=ppt/slides/_rels/slide5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3.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54.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20.jpeg"/><Relationship Id="rId4" Type="http://schemas.openxmlformats.org/officeDocument/2006/relationships/image" Target="../media/image106.png"/></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6.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5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7.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0.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hyperlink" Target="https://www.usds.gov/how-we-work%20U.S.%20Digital"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hyperlink" Target="https://playbook.cio.gov/#plays_index_anchor"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6.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6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67.xml"/><Relationship Id="rId1" Type="http://schemas.openxmlformats.org/officeDocument/2006/relationships/slideLayout" Target="../slideLayouts/slideLayout9.xml"/><Relationship Id="rId5" Type="http://schemas.openxmlformats.org/officeDocument/2006/relationships/hyperlink" Target="https://creativecommons.org/licenses/by-nc-sa/3.0/" TargetMode="External"/><Relationship Id="rId4" Type="http://schemas.openxmlformats.org/officeDocument/2006/relationships/hyperlink" Target="http://www.miss604.com/2012/08/italy-wins-2012-honda-celebration-of-light.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Shape 436"/>
          <p:cNvSpPr txBox="1">
            <a:spLocks noGrp="1"/>
          </p:cNvSpPr>
          <p:nvPr>
            <p:ph type="body" idx="1"/>
          </p:nvPr>
        </p:nvSpPr>
        <p:spPr>
          <a:xfrm>
            <a:off x="2169279" y="2116698"/>
            <a:ext cx="7955700" cy="1009500"/>
          </a:xfrm>
          <a:prstGeom prst="rect">
            <a:avLst/>
          </a:prstGeom>
          <a:noFill/>
          <a:ln>
            <a:noFill/>
          </a:ln>
        </p:spPr>
        <p:txBody>
          <a:bodyPr lIns="0" tIns="0" rIns="0" bIns="0" anchor="t" anchorCtr="0">
            <a:noAutofit/>
          </a:bodyPr>
          <a:lstStyle/>
          <a:p>
            <a:pPr>
              <a:buSzPct val="25000"/>
            </a:pPr>
            <a:r>
              <a:rPr lang="en-US" sz="4000" b="1"/>
              <a:t>Project Management Operations</a:t>
            </a:r>
          </a:p>
        </p:txBody>
      </p:sp>
      <p:sp>
        <p:nvSpPr>
          <p:cNvPr id="437" name="Shape 437"/>
          <p:cNvSpPr txBox="1">
            <a:spLocks noGrp="1"/>
          </p:cNvSpPr>
          <p:nvPr>
            <p:ph type="body" idx="2"/>
          </p:nvPr>
        </p:nvSpPr>
        <p:spPr>
          <a:xfrm>
            <a:off x="2169279" y="3616634"/>
            <a:ext cx="7955700" cy="1009500"/>
          </a:xfrm>
          <a:prstGeom prst="rect">
            <a:avLst/>
          </a:prstGeom>
          <a:noFill/>
          <a:ln>
            <a:noFill/>
          </a:ln>
        </p:spPr>
        <p:txBody>
          <a:bodyPr lIns="0" tIns="0" rIns="0" bIns="0" anchor="t" anchorCtr="0">
            <a:noAutofit/>
          </a:bodyPr>
          <a:lstStyle/>
          <a:p>
            <a:pPr>
              <a:buSzPct val="25000"/>
            </a:pPr>
            <a:r>
              <a:rPr lang="en-US"/>
              <a:t>MSPM1-GC2030</a:t>
            </a:r>
          </a:p>
          <a:p>
            <a:pPr>
              <a:buSzPct val="25000"/>
            </a:pPr>
            <a:r>
              <a:rPr lang="en-US"/>
              <a:t>Session Number 2</a:t>
            </a:r>
          </a:p>
          <a:p>
            <a:pPr>
              <a:buSzPct val="25000"/>
            </a:pPr>
            <a:r>
              <a:rPr lang="en-US" i="0"/>
              <a:t>Managing Project Scope</a:t>
            </a:r>
          </a:p>
          <a:p>
            <a:pPr>
              <a:buSzPct val="25000"/>
            </a:pPr>
            <a:endParaRPr/>
          </a:p>
        </p:txBody>
      </p:sp>
    </p:spTree>
    <p:extLst>
      <p:ext uri="{BB962C8B-B14F-4D97-AF65-F5344CB8AC3E}">
        <p14:creationId xmlns:p14="http://schemas.microsoft.com/office/powerpoint/2010/main" val="1391460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34000"/>
          </a:schemeClr>
        </a:solidFill>
        <a:effectLst/>
      </p:bgPr>
    </p:bg>
    <p:spTree>
      <p:nvGrpSpPr>
        <p:cNvPr id="1" name="Shape 442"/>
        <p:cNvGrpSpPr/>
        <p:nvPr/>
      </p:nvGrpSpPr>
      <p:grpSpPr>
        <a:xfrm>
          <a:off x="0" y="0"/>
          <a:ext cx="0" cy="0"/>
          <a:chOff x="0" y="0"/>
          <a:chExt cx="0" cy="0"/>
        </a:xfrm>
      </p:grpSpPr>
      <p:pic>
        <p:nvPicPr>
          <p:cNvPr id="446" name="Shape 446"/>
          <p:cNvPicPr preferRelativeResize="0">
            <a:picLocks noChangeAspect="1"/>
          </p:cNvPicPr>
          <p:nvPr/>
        </p:nvPicPr>
        <p:blipFill>
          <a:blip r:embed="rId3">
            <a:extLst>
              <a:ext uri="{28A0092B-C50C-407E-A947-70E740481C1C}">
                <a14:useLocalDpi xmlns:a14="http://schemas.microsoft.com/office/drawing/2010/main" val="0"/>
              </a:ext>
            </a:extLst>
          </a:blip>
          <a:srcRect l="2454" r="2454"/>
          <a:stretch/>
        </p:blipFill>
        <p:spPr>
          <a:xfrm>
            <a:off x="0" y="958988"/>
            <a:ext cx="12192000" cy="5638139"/>
          </a:xfrm>
          <a:prstGeom prst="rect">
            <a:avLst/>
          </a:prstGeom>
          <a:noFill/>
          <a:ln>
            <a:noFill/>
          </a:ln>
        </p:spPr>
      </p:pic>
      <p:sp>
        <p:nvSpPr>
          <p:cNvPr id="443" name="Shape 443"/>
          <p:cNvSpPr txBox="1">
            <a:spLocks noGrp="1"/>
          </p:cNvSpPr>
          <p:nvPr>
            <p:ph type="title"/>
          </p:nvPr>
        </p:nvSpPr>
        <p:spPr>
          <a:xfrm>
            <a:off x="22412" y="958988"/>
            <a:ext cx="3592200" cy="857400"/>
          </a:xfrm>
          <a:prstGeom prst="rect">
            <a:avLst/>
          </a:prstGeom>
          <a:noFill/>
          <a:ln>
            <a:noFill/>
          </a:ln>
        </p:spPr>
        <p:txBody>
          <a:bodyPr lIns="91425" tIns="45700" rIns="91425" bIns="45700" anchor="t" anchorCtr="0">
            <a:noAutofit/>
          </a:bodyPr>
          <a:lstStyle/>
          <a:p>
            <a:pPr>
              <a:buSzPct val="25000"/>
            </a:pPr>
            <a:r>
              <a:rPr lang="en-US" sz="6000" u="none" dirty="0"/>
              <a:t>Agenda</a:t>
            </a:r>
            <a:br>
              <a:rPr lang="en-US" dirty="0"/>
            </a:br>
            <a:endParaRPr lang="en-US" dirty="0"/>
          </a:p>
        </p:txBody>
      </p:sp>
      <p:sp>
        <p:nvSpPr>
          <p:cNvPr id="444" name="Shape 444"/>
          <p:cNvSpPr txBox="1">
            <a:spLocks noGrp="1"/>
          </p:cNvSpPr>
          <p:nvPr>
            <p:ph type="body" idx="2"/>
          </p:nvPr>
        </p:nvSpPr>
        <p:spPr>
          <a:xfrm>
            <a:off x="3626937" y="958988"/>
            <a:ext cx="4857035" cy="3214467"/>
          </a:xfrm>
          <a:prstGeom prst="rect">
            <a:avLst/>
          </a:prstGeom>
          <a:solidFill>
            <a:schemeClr val="bg1">
              <a:lumMod val="50000"/>
              <a:alpha val="74000"/>
            </a:schemeClr>
          </a:solidFill>
          <a:ln w="9525" cap="flat" cmpd="sng">
            <a:noFill/>
            <a:prstDash val="solid"/>
            <a:round/>
            <a:headEnd type="none" w="med" len="med"/>
            <a:tailEnd type="none" w="med" len="med"/>
          </a:ln>
        </p:spPr>
        <p:txBody>
          <a:bodyPr lIns="91425" tIns="45700" rIns="91425" bIns="45700" anchor="t" anchorCtr="0">
            <a:noAutofit/>
          </a:bodyPr>
          <a:lstStyle/>
          <a:p>
            <a:pPr>
              <a:buSzPct val="25000"/>
            </a:pPr>
            <a:r>
              <a:rPr lang="en-US" sz="3200" b="1" dirty="0">
                <a:solidFill>
                  <a:schemeClr val="bg1"/>
                </a:solidFill>
                <a:latin typeface="Calibri Light" panose="020F0302020204030204" pitchFamily="34" charset="0"/>
                <a:cs typeface="Calibri Light" panose="020F0302020204030204" pitchFamily="34" charset="0"/>
              </a:rPr>
              <a:t>Stakeholder Engagement</a:t>
            </a:r>
          </a:p>
          <a:p>
            <a:pPr>
              <a:buSzPct val="25000"/>
            </a:pPr>
            <a:r>
              <a:rPr lang="en-US" sz="3200" b="1" dirty="0">
                <a:solidFill>
                  <a:schemeClr val="bg1"/>
                </a:solidFill>
                <a:latin typeface="Calibri Light" panose="020F0302020204030204" pitchFamily="34" charset="0"/>
                <a:cs typeface="Calibri Light" panose="020F0302020204030204" pitchFamily="34" charset="0"/>
              </a:rPr>
              <a:t>Project Scope Management</a:t>
            </a:r>
          </a:p>
          <a:p>
            <a:pPr>
              <a:buSzPct val="25000"/>
            </a:pPr>
            <a:r>
              <a:rPr lang="en-US" sz="3200" b="1" dirty="0">
                <a:solidFill>
                  <a:schemeClr val="bg1"/>
                </a:solidFill>
                <a:latin typeface="Calibri Light" panose="020F0302020204030204" pitchFamily="34" charset="0"/>
                <a:cs typeface="Calibri Light" panose="020F0302020204030204" pitchFamily="34" charset="0"/>
              </a:rPr>
              <a:t>SMART Goals</a:t>
            </a:r>
          </a:p>
          <a:p>
            <a:pPr>
              <a:buSzPct val="25000"/>
            </a:pPr>
            <a:r>
              <a:rPr lang="en-US" sz="3200" b="1" dirty="0">
                <a:solidFill>
                  <a:schemeClr val="bg1"/>
                </a:solidFill>
                <a:latin typeface="Calibri Light" panose="020F0302020204030204" pitchFamily="34" charset="0"/>
                <a:cs typeface="Calibri Light" panose="020F0302020204030204" pitchFamily="34" charset="0"/>
              </a:rPr>
              <a:t>Project Charter Exercise</a:t>
            </a:r>
          </a:p>
          <a:p>
            <a:pPr>
              <a:buSzPct val="25000"/>
            </a:pPr>
            <a:r>
              <a:rPr lang="en-US" sz="3200" b="1" dirty="0">
                <a:solidFill>
                  <a:schemeClr val="bg1"/>
                </a:solidFill>
                <a:latin typeface="Calibri Light" panose="020F0302020204030204" pitchFamily="34" charset="0"/>
                <a:cs typeface="Calibri Light" panose="020F0302020204030204" pitchFamily="34" charset="0"/>
              </a:rPr>
              <a:t>Requirements</a:t>
            </a:r>
          </a:p>
          <a:p>
            <a:pPr>
              <a:buSzPct val="25000"/>
            </a:pPr>
            <a:r>
              <a:rPr lang="en-US" sz="3200" b="1" dirty="0">
                <a:solidFill>
                  <a:schemeClr val="bg1"/>
                </a:solidFill>
                <a:latin typeface="Calibri Light" panose="020F0302020204030204" pitchFamily="34" charset="0"/>
                <a:cs typeface="Calibri Light" panose="020F0302020204030204" pitchFamily="34" charset="0"/>
              </a:rPr>
              <a:t>Case study discussion</a:t>
            </a:r>
            <a:endParaRPr sz="3200" b="1" dirty="0">
              <a:solidFill>
                <a:schemeClr val="bg1"/>
              </a:solidFill>
              <a:latin typeface="Calibri Light" panose="020F0302020204030204" pitchFamily="34" charset="0"/>
              <a:cs typeface="Calibri Light" panose="020F0302020204030204" pitchFamily="34" charset="0"/>
            </a:endParaRPr>
          </a:p>
          <a:p>
            <a:pPr>
              <a:buSzPct val="25000"/>
            </a:pPr>
            <a:endParaRPr dirty="0"/>
          </a:p>
          <a:p>
            <a:pPr>
              <a:buSzPct val="25000"/>
            </a:pPr>
            <a:endParaRPr dirty="0"/>
          </a:p>
          <a:p>
            <a:pPr>
              <a:buSzPct val="25000"/>
            </a:pPr>
            <a:endParaRPr dirty="0"/>
          </a:p>
        </p:txBody>
      </p:sp>
      <p:sp>
        <p:nvSpPr>
          <p:cNvPr id="445" name="Shape 445"/>
          <p:cNvSpPr txBox="1">
            <a:spLocks noGrp="1"/>
          </p:cNvSpPr>
          <p:nvPr>
            <p:ph type="sldNum" idx="12"/>
          </p:nvPr>
        </p:nvSpPr>
        <p:spPr>
          <a:xfrm>
            <a:off x="8466043" y="5624512"/>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2</a:t>
            </a:fld>
            <a:endParaRPr lang="en-US" sz="1200" kern="0">
              <a:solidFill>
                <a:srgbClr val="FF0000"/>
              </a:solidFill>
              <a:latin typeface="Arial"/>
              <a:ea typeface="Arial"/>
              <a:cs typeface="Arial"/>
              <a:sym typeface="Arial"/>
            </a:endParaRPr>
          </a:p>
        </p:txBody>
      </p:sp>
    </p:spTree>
    <p:extLst>
      <p:ext uri="{BB962C8B-B14F-4D97-AF65-F5344CB8AC3E}">
        <p14:creationId xmlns:p14="http://schemas.microsoft.com/office/powerpoint/2010/main" val="59966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Reflection of city at dusk on mirrored building">
            <a:extLst>
              <a:ext uri="{FF2B5EF4-FFF2-40B4-BE49-F238E27FC236}">
                <a16:creationId xmlns:a16="http://schemas.microsoft.com/office/drawing/2014/main" id="{80F641B8-D4CB-4B34-AF57-A526981DEDAF}"/>
              </a:ext>
            </a:extLst>
          </p:cNvPr>
          <p:cNvPicPr>
            <a:picLocks noGrp="1" noChangeAspect="1"/>
          </p:cNvPicPr>
          <p:nvPr>
            <p:ph type="pic" sz="quarter" idx="10"/>
          </p:nvPr>
        </p:nvPicPr>
        <p:blipFill>
          <a:blip r:embed="rId3">
            <a:alphaModFix amt="80000"/>
          </a:blip>
          <a:srcRect t="6692" b="6692"/>
          <a:stretch/>
        </p:blipFill>
        <p:spPr>
          <a:xfrm>
            <a:off x="-5606" y="0"/>
            <a:ext cx="12192000" cy="6858000"/>
          </a:xfrm>
        </p:spPr>
      </p:pic>
      <p:sp>
        <p:nvSpPr>
          <p:cNvPr id="2" name="Oval 1">
            <a:extLst>
              <a:ext uri="{FF2B5EF4-FFF2-40B4-BE49-F238E27FC236}">
                <a16:creationId xmlns:a16="http://schemas.microsoft.com/office/drawing/2014/main" id="{733AD71F-DA66-44DD-B812-447839E534FB}"/>
              </a:ext>
              <a:ext uri="{C183D7F6-B498-43B3-948B-1728B52AA6E4}">
                <adec:decorative xmlns:adec="http://schemas.microsoft.com/office/drawing/2017/decorative" val="1"/>
              </a:ext>
            </a:extLst>
          </p:cNvPr>
          <p:cNvSpPr/>
          <p:nvPr/>
        </p:nvSpPr>
        <p:spPr>
          <a:xfrm>
            <a:off x="8138160" y="5669280"/>
            <a:ext cx="502920" cy="5029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3" name="Oval 2">
            <a:extLst>
              <a:ext uri="{FF2B5EF4-FFF2-40B4-BE49-F238E27FC236}">
                <a16:creationId xmlns:a16="http://schemas.microsoft.com/office/drawing/2014/main" id="{A7CF27D1-2BD8-40D7-A92B-834F8A4F76F0}"/>
              </a:ext>
              <a:ext uri="{C183D7F6-B498-43B3-948B-1728B52AA6E4}">
                <adec:decorative xmlns:adec="http://schemas.microsoft.com/office/drawing/2017/decorative" val="1"/>
              </a:ext>
            </a:extLst>
          </p:cNvPr>
          <p:cNvSpPr/>
          <p:nvPr/>
        </p:nvSpPr>
        <p:spPr>
          <a:xfrm>
            <a:off x="2915463" y="1295169"/>
            <a:ext cx="692878" cy="69287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4" name="Oval 3">
            <a:extLst>
              <a:ext uri="{FF2B5EF4-FFF2-40B4-BE49-F238E27FC236}">
                <a16:creationId xmlns:a16="http://schemas.microsoft.com/office/drawing/2014/main" id="{290F2B13-F976-4C2D-883C-E495CDF04ACA}"/>
              </a:ext>
              <a:ext uri="{C183D7F6-B498-43B3-948B-1728B52AA6E4}">
                <adec:decorative xmlns:adec="http://schemas.microsoft.com/office/drawing/2017/decorative" val="1"/>
              </a:ext>
            </a:extLst>
          </p:cNvPr>
          <p:cNvSpPr/>
          <p:nvPr/>
        </p:nvSpPr>
        <p:spPr>
          <a:xfrm>
            <a:off x="3398520" y="904895"/>
            <a:ext cx="251460" cy="251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pic>
        <p:nvPicPr>
          <p:cNvPr id="9" name="Picture 8">
            <a:extLst>
              <a:ext uri="{FF2B5EF4-FFF2-40B4-BE49-F238E27FC236}">
                <a16:creationId xmlns:a16="http://schemas.microsoft.com/office/drawing/2014/main" id="{3EC5EDC4-0A16-4467-90EC-37BEFD3F9FB0}"/>
              </a:ext>
            </a:extLst>
          </p:cNvPr>
          <p:cNvPicPr>
            <a:picLocks noChangeAspect="1"/>
          </p:cNvPicPr>
          <p:nvPr/>
        </p:nvPicPr>
        <p:blipFill>
          <a:blip r:embed="rId4"/>
          <a:stretch>
            <a:fillRect/>
          </a:stretch>
        </p:blipFill>
        <p:spPr>
          <a:xfrm>
            <a:off x="0" y="-21319"/>
            <a:ext cx="12192002" cy="1087839"/>
          </a:xfrm>
          <a:prstGeom prst="rect">
            <a:avLst/>
          </a:prstGeom>
        </p:spPr>
      </p:pic>
      <p:sp>
        <p:nvSpPr>
          <p:cNvPr id="7" name="Oval 6">
            <a:extLst>
              <a:ext uri="{FF2B5EF4-FFF2-40B4-BE49-F238E27FC236}">
                <a16:creationId xmlns:a16="http://schemas.microsoft.com/office/drawing/2014/main" id="{48461F53-81E4-4F48-8B4D-56B6013B1088}"/>
              </a:ext>
              <a:ext uri="{C183D7F6-B498-43B3-948B-1728B52AA6E4}">
                <adec:decorative xmlns:adec="http://schemas.microsoft.com/office/drawing/2017/decorative" val="1"/>
              </a:ext>
            </a:extLst>
          </p:cNvPr>
          <p:cNvSpPr/>
          <p:nvPr/>
        </p:nvSpPr>
        <p:spPr>
          <a:xfrm>
            <a:off x="3347194" y="685800"/>
            <a:ext cx="5486400" cy="5486400"/>
          </a:xfrm>
          <a:prstGeom prst="ellipse">
            <a:avLst/>
          </a:prstGeom>
          <a:solidFill>
            <a:schemeClr val="accent6">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Text Placeholder 7">
            <a:extLst>
              <a:ext uri="{FF2B5EF4-FFF2-40B4-BE49-F238E27FC236}">
                <a16:creationId xmlns:a16="http://schemas.microsoft.com/office/drawing/2014/main" id="{17DE5458-0766-49A5-8982-EF9557A6BB94}"/>
              </a:ext>
            </a:extLst>
          </p:cNvPr>
          <p:cNvSpPr>
            <a:spLocks noGrp="1"/>
          </p:cNvSpPr>
          <p:nvPr>
            <p:ph type="body" sz="quarter" idx="11"/>
          </p:nvPr>
        </p:nvSpPr>
        <p:spPr>
          <a:xfrm>
            <a:off x="4213226" y="4141709"/>
            <a:ext cx="3924934" cy="490538"/>
          </a:xfrm>
        </p:spPr>
        <p:txBody>
          <a:bodyPr>
            <a:noAutofit/>
          </a:bodyPr>
          <a:lstStyle/>
          <a:p>
            <a:r>
              <a:rPr lang="en-US" sz="3600" dirty="0">
                <a:solidFill>
                  <a:schemeClr val="bg1"/>
                </a:solidFill>
              </a:rPr>
              <a:t>45 Minutes</a:t>
            </a:r>
          </a:p>
        </p:txBody>
      </p:sp>
      <p:sp>
        <p:nvSpPr>
          <p:cNvPr id="5" name="Title 4">
            <a:extLst>
              <a:ext uri="{FF2B5EF4-FFF2-40B4-BE49-F238E27FC236}">
                <a16:creationId xmlns:a16="http://schemas.microsoft.com/office/drawing/2014/main" id="{C0CA4A65-0235-4CB2-B09E-4E2D8F223034}"/>
              </a:ext>
            </a:extLst>
          </p:cNvPr>
          <p:cNvSpPr>
            <a:spLocks noGrp="1"/>
          </p:cNvSpPr>
          <p:nvPr>
            <p:ph type="title"/>
          </p:nvPr>
        </p:nvSpPr>
        <p:spPr>
          <a:xfrm>
            <a:off x="4086802" y="1669884"/>
            <a:ext cx="4007183" cy="2374194"/>
          </a:xfrm>
        </p:spPr>
        <p:txBody>
          <a:bodyPr>
            <a:normAutofit/>
          </a:bodyPr>
          <a:lstStyle/>
          <a:p>
            <a:pPr rtl="0" eaLnBrk="1" latinLnBrk="0" hangingPunct="1"/>
            <a:r>
              <a:rPr lang="en-US" sz="6000" kern="1200" dirty="0">
                <a:solidFill>
                  <a:srgbClr val="FFFFFF"/>
                </a:solidFill>
                <a:effectLst/>
                <a:latin typeface="Calibri Light" panose="020F0302020204030204" pitchFamily="34" charset="0"/>
                <a:ea typeface="+mn-ea"/>
                <a:cs typeface="+mn-cs"/>
              </a:rPr>
              <a:t>Prepare</a:t>
            </a:r>
            <a:endParaRPr lang="en-US" sz="6000" dirty="0"/>
          </a:p>
        </p:txBody>
      </p:sp>
    </p:spTree>
    <p:extLst>
      <p:ext uri="{BB962C8B-B14F-4D97-AF65-F5344CB8AC3E}">
        <p14:creationId xmlns:p14="http://schemas.microsoft.com/office/powerpoint/2010/main" val="4117973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Shape 507"/>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4</a:t>
            </a:fld>
            <a:endParaRPr lang="en-US" sz="1200" kern="0">
              <a:solidFill>
                <a:srgbClr val="FF0000"/>
              </a:solidFill>
              <a:latin typeface="Arial"/>
              <a:ea typeface="Arial"/>
              <a:cs typeface="Arial"/>
              <a:sym typeface="Arial"/>
            </a:endParaRPr>
          </a:p>
        </p:txBody>
      </p:sp>
      <p:sp>
        <p:nvSpPr>
          <p:cNvPr id="508" name="Shape 508"/>
          <p:cNvSpPr txBox="1">
            <a:spLocks noGrp="1"/>
          </p:cNvSpPr>
          <p:nvPr>
            <p:ph type="body" idx="1"/>
          </p:nvPr>
        </p:nvSpPr>
        <p:spPr>
          <a:xfrm>
            <a:off x="1905000" y="1219200"/>
            <a:ext cx="6019800" cy="3581232"/>
          </a:xfrm>
          <a:prstGeom prst="rect">
            <a:avLst/>
          </a:prstGeom>
          <a:noFill/>
          <a:ln>
            <a:noFill/>
          </a:ln>
        </p:spPr>
        <p:txBody>
          <a:bodyPr lIns="91425" tIns="45700" rIns="91425" bIns="45700" anchor="t" anchorCtr="0">
            <a:noAutofit/>
          </a:bodyPr>
          <a:lstStyle/>
          <a:p>
            <a:pPr marL="0">
              <a:spcBef>
                <a:spcPts val="0"/>
              </a:spcBef>
            </a:pPr>
            <a:r>
              <a:rPr lang="en-US" sz="4000" dirty="0"/>
              <a:t>PMBOK</a:t>
            </a:r>
            <a:br>
              <a:rPr lang="en-US" sz="1000" dirty="0">
                <a:solidFill>
                  <a:srgbClr val="7030A0"/>
                </a:solidFill>
              </a:rPr>
            </a:br>
            <a:r>
              <a:rPr lang="en-US" sz="8000" dirty="0">
                <a:solidFill>
                  <a:srgbClr val="7030A0"/>
                </a:solidFill>
                <a:latin typeface="Corbel" panose="020B0503020204020204" pitchFamily="34" charset="0"/>
              </a:rPr>
              <a:t>Scope </a:t>
            </a:r>
            <a:br>
              <a:rPr lang="en-US" sz="8000" dirty="0">
                <a:solidFill>
                  <a:srgbClr val="7030A0"/>
                </a:solidFill>
                <a:latin typeface="Corbel" panose="020B0503020204020204" pitchFamily="34" charset="0"/>
              </a:rPr>
            </a:br>
            <a:r>
              <a:rPr lang="en-US" sz="8000" dirty="0">
                <a:solidFill>
                  <a:srgbClr val="7030A0"/>
                </a:solidFill>
                <a:latin typeface="Corbel" panose="020B0503020204020204" pitchFamily="34" charset="0"/>
              </a:rPr>
              <a:t>Management</a:t>
            </a:r>
            <a:endParaRPr sz="6000" dirty="0">
              <a:solidFill>
                <a:srgbClr val="7030A0"/>
              </a:solidFill>
            </a:endParaRPr>
          </a:p>
          <a:p>
            <a:pPr>
              <a:spcBef>
                <a:spcPts val="0"/>
              </a:spcBef>
              <a:buSzPct val="25000"/>
            </a:pPr>
            <a:endParaRPr dirty="0"/>
          </a:p>
        </p:txBody>
      </p:sp>
    </p:spTree>
    <p:extLst>
      <p:ext uri="{BB962C8B-B14F-4D97-AF65-F5344CB8AC3E}">
        <p14:creationId xmlns:p14="http://schemas.microsoft.com/office/powerpoint/2010/main" val="2200006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568E595-086A-4D84-AA13-16F89347326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927" y="762001"/>
            <a:ext cx="12191999" cy="6095999"/>
          </a:xfrm>
          <a:prstGeom prst="rect">
            <a:avLst/>
          </a:prstGeom>
        </p:spPr>
      </p:pic>
      <p:sp>
        <p:nvSpPr>
          <p:cNvPr id="4" name="Slide Number Placeholder 4"/>
          <p:cNvSpPr>
            <a:spLocks noGrp="1"/>
          </p:cNvSpPr>
          <p:nvPr>
            <p:ph type="sldNum" sz="quarter" idx="12"/>
          </p:nvPr>
        </p:nvSpPr>
        <p:spPr/>
        <p:txBody>
          <a:bodyPr/>
          <a:lstStyle/>
          <a:p>
            <a:fld id="{6B19AA0C-8149-4011-9E1F-86480E1FE26F}" type="slidenum">
              <a:rPr lang="en-US"/>
              <a:pPr/>
              <a:t>5</a:t>
            </a:fld>
            <a:endParaRPr lang="en-US"/>
          </a:p>
        </p:txBody>
      </p:sp>
      <p:sp>
        <p:nvSpPr>
          <p:cNvPr id="7" name="Shape 508">
            <a:extLst>
              <a:ext uri="{FF2B5EF4-FFF2-40B4-BE49-F238E27FC236}">
                <a16:creationId xmlns:a16="http://schemas.microsoft.com/office/drawing/2014/main" id="{ED3861DD-87E7-4C2D-A4F1-4E0BFA017AC0}"/>
              </a:ext>
            </a:extLst>
          </p:cNvPr>
          <p:cNvSpPr txBox="1">
            <a:spLocks/>
          </p:cNvSpPr>
          <p:nvPr/>
        </p:nvSpPr>
        <p:spPr>
          <a:xfrm>
            <a:off x="609600" y="1304637"/>
            <a:ext cx="3138052" cy="1103166"/>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fontAlgn="auto">
              <a:lnSpc>
                <a:spcPct val="90000"/>
              </a:lnSpc>
            </a:pPr>
            <a:r>
              <a:rPr lang="en-US" sz="6000" kern="0" dirty="0">
                <a:solidFill>
                  <a:schemeClr val="bg1"/>
                </a:solidFill>
                <a:latin typeface="Calibri" panose="020F0502020204030204" pitchFamily="34" charset="0"/>
                <a:ea typeface="Helvetica Neue"/>
                <a:cs typeface="Calibri" panose="020F0502020204030204" pitchFamily="34" charset="0"/>
                <a:sym typeface="Helvetica Neue"/>
              </a:rPr>
              <a:t>Topics</a:t>
            </a:r>
          </a:p>
          <a:p>
            <a:pPr fontAlgn="auto"/>
            <a:endParaRPr lang="en-US" kern="0" dirty="0"/>
          </a:p>
          <a:p>
            <a:pPr fontAlgn="auto">
              <a:lnSpc>
                <a:spcPct val="90000"/>
              </a:lnSpc>
              <a:spcBef>
                <a:spcPts val="1400"/>
              </a:spcBef>
            </a:pPr>
            <a:endParaRPr lang="en-US" sz="3000" kern="0" dirty="0"/>
          </a:p>
          <a:p>
            <a:pPr fontAlgn="auto">
              <a:buSzPct val="25000"/>
            </a:pPr>
            <a:endParaRPr lang="en-US" kern="0" dirty="0"/>
          </a:p>
          <a:p>
            <a:pPr fontAlgn="auto">
              <a:buSzPct val="25000"/>
            </a:pPr>
            <a:endParaRPr lang="en-US" kern="0" dirty="0"/>
          </a:p>
        </p:txBody>
      </p:sp>
      <p:sp>
        <p:nvSpPr>
          <p:cNvPr id="5" name="Title 4">
            <a:extLst>
              <a:ext uri="{FF2B5EF4-FFF2-40B4-BE49-F238E27FC236}">
                <a16:creationId xmlns:a16="http://schemas.microsoft.com/office/drawing/2014/main" id="{088DE214-74F2-4CD2-91D3-3DB777D3F05E}"/>
              </a:ext>
            </a:extLst>
          </p:cNvPr>
          <p:cNvSpPr>
            <a:spLocks noGrp="1"/>
          </p:cNvSpPr>
          <p:nvPr>
            <p:ph type="title"/>
          </p:nvPr>
        </p:nvSpPr>
        <p:spPr/>
        <p:txBody>
          <a:bodyPr/>
          <a:lstStyle/>
          <a:p>
            <a:endParaRPr lang="en-US" dirty="0"/>
          </a:p>
        </p:txBody>
      </p:sp>
      <p:sp>
        <p:nvSpPr>
          <p:cNvPr id="8" name="Content Placeholder 7">
            <a:extLst>
              <a:ext uri="{FF2B5EF4-FFF2-40B4-BE49-F238E27FC236}">
                <a16:creationId xmlns:a16="http://schemas.microsoft.com/office/drawing/2014/main" id="{FD0F00AD-EBA7-44CD-9F4F-95DE064BB29D}"/>
              </a:ext>
            </a:extLst>
          </p:cNvPr>
          <p:cNvSpPr>
            <a:spLocks noGrp="1"/>
          </p:cNvSpPr>
          <p:nvPr>
            <p:ph idx="1"/>
          </p:nvPr>
        </p:nvSpPr>
        <p:spPr/>
        <p:txBody>
          <a:bodyPr/>
          <a:lstStyle/>
          <a:p>
            <a:endParaRPr lang="en-US" dirty="0"/>
          </a:p>
        </p:txBody>
      </p:sp>
      <p:sp>
        <p:nvSpPr>
          <p:cNvPr id="11" name="Slide Number Placeholder 4">
            <a:extLst>
              <a:ext uri="{FF2B5EF4-FFF2-40B4-BE49-F238E27FC236}">
                <a16:creationId xmlns:a16="http://schemas.microsoft.com/office/drawing/2014/main" id="{AA1E7922-EAD4-4A46-B0CF-AA5C0E8CB59F}"/>
              </a:ext>
            </a:extLst>
          </p:cNvPr>
          <p:cNvSpPr txBox="1">
            <a:spLocks/>
          </p:cNvSpPr>
          <p:nvPr/>
        </p:nvSpPr>
        <p:spPr>
          <a:xfrm>
            <a:off x="11323344" y="1988898"/>
            <a:ext cx="1312025"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050" kern="1200">
                <a:solidFill>
                  <a:srgbClr val="FFFFFF"/>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D6E3F7-157D-47AF-A525-0E6F7EE6F355}" type="slidenum">
              <a:rPr kumimoji="0" lang="en-US" sz="1050" b="0"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050" b="0"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graphicFrame>
        <p:nvGraphicFramePr>
          <p:cNvPr id="9" name="TextBox 4">
            <a:extLst>
              <a:ext uri="{FF2B5EF4-FFF2-40B4-BE49-F238E27FC236}">
                <a16:creationId xmlns:a16="http://schemas.microsoft.com/office/drawing/2014/main" id="{5F5378AD-7E7A-4A48-AC31-1C86977FEBF9}"/>
              </a:ext>
            </a:extLst>
          </p:cNvPr>
          <p:cNvGraphicFramePr/>
          <p:nvPr>
            <p:extLst>
              <p:ext uri="{D42A27DB-BD31-4B8C-83A1-F6EECF244321}">
                <p14:modId xmlns:p14="http://schemas.microsoft.com/office/powerpoint/2010/main" val="1522309356"/>
              </p:ext>
            </p:extLst>
          </p:nvPr>
        </p:nvGraphicFramePr>
        <p:xfrm>
          <a:off x="1323138" y="1849293"/>
          <a:ext cx="6653614" cy="34816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69823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6B19AA0C-8149-4011-9E1F-86480E1FE26F}" type="slidenum">
              <a:rPr lang="en-US"/>
              <a:pPr/>
              <a:t>6</a:t>
            </a:fld>
            <a:endParaRPr lang="en-US"/>
          </a:p>
        </p:txBody>
      </p:sp>
      <p:sp>
        <p:nvSpPr>
          <p:cNvPr id="7" name="Shape 508">
            <a:extLst>
              <a:ext uri="{FF2B5EF4-FFF2-40B4-BE49-F238E27FC236}">
                <a16:creationId xmlns:a16="http://schemas.microsoft.com/office/drawing/2014/main" id="{ED3861DD-87E7-4C2D-A4F1-4E0BFA017AC0}"/>
              </a:ext>
            </a:extLst>
          </p:cNvPr>
          <p:cNvSpPr txBox="1">
            <a:spLocks/>
          </p:cNvSpPr>
          <p:nvPr/>
        </p:nvSpPr>
        <p:spPr>
          <a:xfrm>
            <a:off x="488216" y="1640034"/>
            <a:ext cx="3810000" cy="3671454"/>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fontAlgn="auto">
              <a:lnSpc>
                <a:spcPct val="90000"/>
              </a:lnSpc>
            </a:pPr>
            <a:r>
              <a:rPr lang="en-US" sz="6000" kern="0" dirty="0">
                <a:solidFill>
                  <a:srgbClr val="7030A0"/>
                </a:solidFill>
                <a:latin typeface="Calibri" panose="020F0502020204030204" pitchFamily="34" charset="0"/>
                <a:ea typeface="Helvetica Neue"/>
                <a:cs typeface="Calibri" panose="020F0502020204030204" pitchFamily="34" charset="0"/>
                <a:sym typeface="Helvetica Neue"/>
              </a:rPr>
              <a:t>Integration of Processes and Tools</a:t>
            </a:r>
            <a:endParaRPr lang="en-US" sz="6000" kern="0" dirty="0">
              <a:solidFill>
                <a:schemeClr val="dk1"/>
              </a:solidFill>
              <a:latin typeface="Calibri" panose="020F0502020204030204" pitchFamily="34" charset="0"/>
              <a:ea typeface="Helvetica Neue"/>
              <a:cs typeface="Calibri" panose="020F0502020204030204" pitchFamily="34" charset="0"/>
              <a:sym typeface="Helvetica Neue"/>
            </a:endParaRPr>
          </a:p>
          <a:p>
            <a:pPr fontAlgn="auto"/>
            <a:endParaRPr lang="en-US" kern="0" dirty="0"/>
          </a:p>
          <a:p>
            <a:pPr fontAlgn="auto">
              <a:lnSpc>
                <a:spcPct val="90000"/>
              </a:lnSpc>
              <a:spcBef>
                <a:spcPts val="1400"/>
              </a:spcBef>
            </a:pPr>
            <a:endParaRPr lang="en-US" sz="3000" kern="0" dirty="0"/>
          </a:p>
          <a:p>
            <a:pPr fontAlgn="auto">
              <a:buSzPct val="25000"/>
            </a:pPr>
            <a:endParaRPr lang="en-US" kern="0" dirty="0"/>
          </a:p>
          <a:p>
            <a:pPr fontAlgn="auto">
              <a:buSzPct val="25000"/>
            </a:pPr>
            <a:endParaRPr lang="en-US" kern="0" dirty="0"/>
          </a:p>
        </p:txBody>
      </p:sp>
      <p:sp>
        <p:nvSpPr>
          <p:cNvPr id="5" name="Title 4">
            <a:extLst>
              <a:ext uri="{FF2B5EF4-FFF2-40B4-BE49-F238E27FC236}">
                <a16:creationId xmlns:a16="http://schemas.microsoft.com/office/drawing/2014/main" id="{088DE214-74F2-4CD2-91D3-3DB777D3F05E}"/>
              </a:ext>
            </a:extLst>
          </p:cNvPr>
          <p:cNvSpPr>
            <a:spLocks noGrp="1"/>
          </p:cNvSpPr>
          <p:nvPr>
            <p:ph type="title"/>
          </p:nvPr>
        </p:nvSpPr>
        <p:spPr/>
        <p:txBody>
          <a:bodyPr/>
          <a:lstStyle/>
          <a:p>
            <a:endParaRPr lang="en-US" dirty="0"/>
          </a:p>
        </p:txBody>
      </p:sp>
      <p:sp>
        <p:nvSpPr>
          <p:cNvPr id="8" name="Content Placeholder 7">
            <a:extLst>
              <a:ext uri="{FF2B5EF4-FFF2-40B4-BE49-F238E27FC236}">
                <a16:creationId xmlns:a16="http://schemas.microsoft.com/office/drawing/2014/main" id="{FD0F00AD-EBA7-44CD-9F4F-95DE064BB29D}"/>
              </a:ext>
            </a:extLst>
          </p:cNvPr>
          <p:cNvSpPr>
            <a:spLocks noGrp="1"/>
          </p:cNvSpPr>
          <p:nvPr>
            <p:ph idx="1"/>
          </p:nvPr>
        </p:nvSpPr>
        <p:spPr/>
        <p:txBody>
          <a:bodyPr/>
          <a:lstStyle/>
          <a:p>
            <a:endParaRPr lang="en-US" dirty="0"/>
          </a:p>
        </p:txBody>
      </p:sp>
      <p:sp>
        <p:nvSpPr>
          <p:cNvPr id="11" name="Slide Number Placeholder 4">
            <a:extLst>
              <a:ext uri="{FF2B5EF4-FFF2-40B4-BE49-F238E27FC236}">
                <a16:creationId xmlns:a16="http://schemas.microsoft.com/office/drawing/2014/main" id="{AA1E7922-EAD4-4A46-B0CF-AA5C0E8CB59F}"/>
              </a:ext>
            </a:extLst>
          </p:cNvPr>
          <p:cNvSpPr txBox="1">
            <a:spLocks/>
          </p:cNvSpPr>
          <p:nvPr/>
        </p:nvSpPr>
        <p:spPr>
          <a:xfrm>
            <a:off x="11323344" y="1988898"/>
            <a:ext cx="1312025"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050" kern="1200">
                <a:solidFill>
                  <a:srgbClr val="FFFFFF"/>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D6E3F7-157D-47AF-A525-0E6F7EE6F355}" type="slidenum">
              <a:rPr kumimoji="0" lang="en-US" sz="1050" b="0"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050" b="0"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graphicFrame>
        <p:nvGraphicFramePr>
          <p:cNvPr id="12" name="Diagram 11">
            <a:extLst>
              <a:ext uri="{FF2B5EF4-FFF2-40B4-BE49-F238E27FC236}">
                <a16:creationId xmlns:a16="http://schemas.microsoft.com/office/drawing/2014/main" id="{DB4C2BCB-2923-40AE-86AE-F308125E325D}"/>
              </a:ext>
            </a:extLst>
          </p:cNvPr>
          <p:cNvGraphicFramePr/>
          <p:nvPr>
            <p:extLst>
              <p:ext uri="{D42A27DB-BD31-4B8C-83A1-F6EECF244321}">
                <p14:modId xmlns:p14="http://schemas.microsoft.com/office/powerpoint/2010/main" val="511470433"/>
              </p:ext>
            </p:extLst>
          </p:nvPr>
        </p:nvGraphicFramePr>
        <p:xfrm>
          <a:off x="5230091" y="1640034"/>
          <a:ext cx="7243720" cy="4186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5727E10C-3461-46CF-8E45-415593A71BE2}"/>
              </a:ext>
            </a:extLst>
          </p:cNvPr>
          <p:cNvSpPr txBox="1"/>
          <p:nvPr/>
        </p:nvSpPr>
        <p:spPr>
          <a:xfrm>
            <a:off x="6096000" y="1640034"/>
            <a:ext cx="2163734" cy="461665"/>
          </a:xfrm>
          <a:prstGeom prst="rect">
            <a:avLst/>
          </a:prstGeom>
          <a:noFill/>
        </p:spPr>
        <p:txBody>
          <a:bodyPr wrap="none" rtlCol="0">
            <a:spAutoFit/>
          </a:bodyPr>
          <a:lstStyle/>
          <a:p>
            <a:pPr>
              <a:defRPr/>
            </a:pPr>
            <a:r>
              <a:rPr lang="en-US" dirty="0">
                <a:solidFill>
                  <a:prstClr val="black"/>
                </a:solidFill>
                <a:latin typeface="Calibri" panose="020F0502020204030204"/>
              </a:rPr>
              <a:t>Communication</a:t>
            </a:r>
          </a:p>
        </p:txBody>
      </p:sp>
    </p:spTree>
    <p:extLst>
      <p:ext uri="{BB962C8B-B14F-4D97-AF65-F5344CB8AC3E}">
        <p14:creationId xmlns:p14="http://schemas.microsoft.com/office/powerpoint/2010/main" val="1589923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1362"/>
            <a:ext cx="5387788" cy="5105400"/>
          </a:xfrm>
        </p:spPr>
        <p:txBody>
          <a:bodyPr>
            <a:normAutofit/>
          </a:bodyPr>
          <a:lstStyle/>
          <a:p>
            <a:br>
              <a:rPr lang="en-US" dirty="0"/>
            </a:br>
            <a:r>
              <a:rPr lang="en-US" sz="5400" dirty="0">
                <a:solidFill>
                  <a:srgbClr val="7030A0"/>
                </a:solidFill>
              </a:rPr>
              <a:t>Scope Management</a:t>
            </a:r>
            <a:br>
              <a:rPr lang="en-US" sz="5400" dirty="0">
                <a:solidFill>
                  <a:srgbClr val="7030A0"/>
                </a:solidFill>
              </a:rPr>
            </a:br>
            <a:br>
              <a:rPr lang="en-US" sz="5400" dirty="0">
                <a:solidFill>
                  <a:srgbClr val="7030A0"/>
                </a:solidFill>
              </a:rPr>
            </a:br>
            <a:r>
              <a:rPr lang="en-US" sz="5400" dirty="0">
                <a:solidFill>
                  <a:srgbClr val="7030A0"/>
                </a:solidFill>
              </a:rPr>
              <a:t>Who? What? Why?</a:t>
            </a:r>
            <a:br>
              <a:rPr lang="en-US" dirty="0"/>
            </a:br>
            <a:endParaRPr lang="en-US" dirty="0"/>
          </a:p>
        </p:txBody>
      </p:sp>
      <p:sp>
        <p:nvSpPr>
          <p:cNvPr id="3" name="Content Placeholder 2"/>
          <p:cNvSpPr>
            <a:spLocks noGrp="1"/>
          </p:cNvSpPr>
          <p:nvPr>
            <p:ph idx="1"/>
          </p:nvPr>
        </p:nvSpPr>
        <p:spPr>
          <a:xfrm>
            <a:off x="4724400" y="1094184"/>
            <a:ext cx="7575176" cy="5105400"/>
          </a:xfrm>
        </p:spPr>
        <p:txBody>
          <a:bodyPr>
            <a:normAutofit/>
          </a:bodyPr>
          <a:lstStyle/>
          <a:p>
            <a:pPr marL="749808" lvl="1" indent="-457200">
              <a:spcBef>
                <a:spcPts val="0"/>
              </a:spcBef>
            </a:pPr>
            <a:r>
              <a:rPr lang="en-US" sz="3200" dirty="0"/>
              <a:t>Today’s reading (Chapter 1):</a:t>
            </a:r>
          </a:p>
          <a:p>
            <a:pPr marL="749808" lvl="1" indent="-457200">
              <a:spcBef>
                <a:spcPts val="0"/>
              </a:spcBef>
            </a:pPr>
            <a:endParaRPr lang="en-US" sz="3200" dirty="0"/>
          </a:p>
          <a:p>
            <a:pPr marL="749808" lvl="1" indent="-457200">
              <a:spcBef>
                <a:spcPts val="0"/>
              </a:spcBef>
            </a:pPr>
            <a:r>
              <a:rPr lang="en-US" sz="3200" dirty="0"/>
              <a:t>1. Military case study project:</a:t>
            </a:r>
          </a:p>
          <a:p>
            <a:pPr marL="749808" lvl="1" indent="-457200">
              <a:spcBef>
                <a:spcPts val="0"/>
              </a:spcBef>
            </a:pPr>
            <a:endParaRPr lang="en-US" sz="3200" dirty="0"/>
          </a:p>
          <a:p>
            <a:pPr marL="749808" lvl="1" indent="-457200">
              <a:spcBef>
                <a:spcPts val="0"/>
              </a:spcBef>
              <a:buFontTx/>
              <a:buChar char="-"/>
            </a:pPr>
            <a:r>
              <a:rPr lang="en-US" sz="3200" dirty="0"/>
              <a:t>Describe the problem in the case.</a:t>
            </a:r>
          </a:p>
          <a:p>
            <a:pPr marL="749808" lvl="1" indent="-457200">
              <a:spcBef>
                <a:spcPts val="0"/>
              </a:spcBef>
              <a:buFontTx/>
              <a:buChar char="-"/>
            </a:pPr>
            <a:r>
              <a:rPr lang="en-US" sz="3200" dirty="0"/>
              <a:t>What went wrong with the solution?</a:t>
            </a:r>
          </a:p>
          <a:p>
            <a:pPr marL="749808" lvl="1" indent="-457200">
              <a:spcBef>
                <a:spcPts val="0"/>
              </a:spcBef>
              <a:buFontTx/>
              <a:buChar char="-"/>
            </a:pPr>
            <a:r>
              <a:rPr lang="en-US" sz="3200" dirty="0"/>
              <a:t>What is the root cause of the failure?</a:t>
            </a:r>
          </a:p>
          <a:p>
            <a:pPr marL="749808" lvl="1" indent="-457200">
              <a:spcBef>
                <a:spcPts val="0"/>
              </a:spcBef>
              <a:buFontTx/>
              <a:buChar char="-"/>
            </a:pPr>
            <a:endParaRPr lang="en-US" sz="3200" dirty="0"/>
          </a:p>
          <a:p>
            <a:pPr marL="749808" lvl="1" indent="-457200">
              <a:spcBef>
                <a:spcPts val="0"/>
              </a:spcBef>
              <a:buFontTx/>
              <a:buChar char="-"/>
            </a:pPr>
            <a:endParaRPr lang="en-US" sz="3200" dirty="0"/>
          </a:p>
          <a:p>
            <a:endParaRPr lang="en-US" dirty="0"/>
          </a:p>
        </p:txBody>
      </p:sp>
      <p:sp>
        <p:nvSpPr>
          <p:cNvPr id="4" name="Slide Number Placeholder 3"/>
          <p:cNvSpPr>
            <a:spLocks noGrp="1"/>
          </p:cNvSpPr>
          <p:nvPr>
            <p:ph type="sldNum" sz="quarter" idx="12"/>
          </p:nvPr>
        </p:nvSpPr>
        <p:spPr/>
        <p:txBody>
          <a:bodyPr/>
          <a:lstStyle/>
          <a:p>
            <a:pPr defTabSz="457200" fontAlgn="auto">
              <a:spcBef>
                <a:spcPts val="0"/>
              </a:spcBef>
              <a:spcAft>
                <a:spcPts val="0"/>
              </a:spcAft>
              <a:defRPr/>
            </a:pPr>
            <a:fld id="{3C8E3DDB-F0C9-4032-9080-0C9494426CF4}" type="slidenum">
              <a:rPr lang="en-US">
                <a:solidFill>
                  <a:srgbClr val="40BAD2"/>
                </a:solidFill>
                <a:latin typeface="Corbel" panose="020B0503020204020204"/>
              </a:rPr>
              <a:pPr defTabSz="457200" fontAlgn="auto">
                <a:spcBef>
                  <a:spcPts val="0"/>
                </a:spcBef>
                <a:spcAft>
                  <a:spcPts val="0"/>
                </a:spcAft>
                <a:defRPr/>
              </a:pPr>
              <a:t>7</a:t>
            </a:fld>
            <a:endParaRPr lang="en-US" dirty="0">
              <a:solidFill>
                <a:srgbClr val="40BAD2"/>
              </a:solidFill>
              <a:latin typeface="Corbel" panose="020B0503020204020204"/>
            </a:endParaRPr>
          </a:p>
        </p:txBody>
      </p:sp>
      <p:sp>
        <p:nvSpPr>
          <p:cNvPr id="6" name="Shape 13">
            <a:extLst>
              <a:ext uri="{FF2B5EF4-FFF2-40B4-BE49-F238E27FC236}">
                <a16:creationId xmlns:a16="http://schemas.microsoft.com/office/drawing/2014/main" id="{FC0AEF7C-ED69-46D5-9154-7F4A3B5DCD72}"/>
              </a:ext>
            </a:extLst>
          </p:cNvPr>
          <p:cNvSpPr txBox="1"/>
          <p:nvPr/>
        </p:nvSpPr>
        <p:spPr>
          <a:xfrm>
            <a:off x="8382000" y="6087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679237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1362"/>
            <a:ext cx="5387788" cy="5105400"/>
          </a:xfrm>
        </p:spPr>
        <p:txBody>
          <a:bodyPr>
            <a:normAutofit/>
          </a:bodyPr>
          <a:lstStyle/>
          <a:p>
            <a:br>
              <a:rPr lang="en-US" dirty="0"/>
            </a:br>
            <a:r>
              <a:rPr lang="en-US" sz="5400" dirty="0">
                <a:solidFill>
                  <a:srgbClr val="7030A0"/>
                </a:solidFill>
              </a:rPr>
              <a:t>Scope Management</a:t>
            </a:r>
            <a:br>
              <a:rPr lang="en-US" sz="5400" dirty="0">
                <a:solidFill>
                  <a:srgbClr val="7030A0"/>
                </a:solidFill>
              </a:rPr>
            </a:br>
            <a:br>
              <a:rPr lang="en-US" sz="5400" dirty="0">
                <a:solidFill>
                  <a:srgbClr val="7030A0"/>
                </a:solidFill>
              </a:rPr>
            </a:br>
            <a:r>
              <a:rPr lang="en-US" sz="5400" dirty="0">
                <a:solidFill>
                  <a:srgbClr val="7030A0"/>
                </a:solidFill>
              </a:rPr>
              <a:t>Who? What? Why?</a:t>
            </a:r>
            <a:br>
              <a:rPr lang="en-US" dirty="0"/>
            </a:br>
            <a:endParaRPr lang="en-US" dirty="0"/>
          </a:p>
        </p:txBody>
      </p:sp>
      <p:sp>
        <p:nvSpPr>
          <p:cNvPr id="3" name="Content Placeholder 2"/>
          <p:cNvSpPr>
            <a:spLocks noGrp="1"/>
          </p:cNvSpPr>
          <p:nvPr>
            <p:ph idx="1"/>
          </p:nvPr>
        </p:nvSpPr>
        <p:spPr>
          <a:xfrm>
            <a:off x="4724400" y="1094184"/>
            <a:ext cx="7575176" cy="5105400"/>
          </a:xfrm>
        </p:spPr>
        <p:txBody>
          <a:bodyPr>
            <a:normAutofit/>
          </a:bodyPr>
          <a:lstStyle/>
          <a:p>
            <a:pPr marL="749808" lvl="1" indent="-457200">
              <a:spcBef>
                <a:spcPts val="0"/>
              </a:spcBef>
            </a:pPr>
            <a:r>
              <a:rPr lang="en-US" sz="3200" dirty="0"/>
              <a:t>Today’s reading (Chapter 1):</a:t>
            </a:r>
          </a:p>
          <a:p>
            <a:pPr marL="749808" lvl="1" indent="-457200">
              <a:spcBef>
                <a:spcPts val="0"/>
              </a:spcBef>
            </a:pPr>
            <a:endParaRPr lang="en-US" sz="3200" dirty="0"/>
          </a:p>
          <a:p>
            <a:pPr marL="749808" lvl="1" indent="-457200">
              <a:spcBef>
                <a:spcPts val="0"/>
              </a:spcBef>
            </a:pPr>
            <a:r>
              <a:rPr lang="en-US" sz="3200" dirty="0"/>
              <a:t>2. Port Authority Construction project:</a:t>
            </a:r>
          </a:p>
          <a:p>
            <a:pPr marL="749808" lvl="1" indent="-457200">
              <a:spcBef>
                <a:spcPts val="0"/>
              </a:spcBef>
            </a:pPr>
            <a:endParaRPr lang="en-US" sz="3200" dirty="0"/>
          </a:p>
          <a:p>
            <a:pPr marL="749808" lvl="1" indent="-457200">
              <a:spcBef>
                <a:spcPts val="0"/>
              </a:spcBef>
              <a:buFontTx/>
              <a:buChar char="-"/>
            </a:pPr>
            <a:r>
              <a:rPr lang="en-US" sz="3200" dirty="0"/>
              <a:t>Describe the problem in the case.</a:t>
            </a:r>
          </a:p>
          <a:p>
            <a:pPr marL="749808" lvl="1" indent="-457200">
              <a:spcBef>
                <a:spcPts val="0"/>
              </a:spcBef>
              <a:buFontTx/>
              <a:buChar char="-"/>
            </a:pPr>
            <a:r>
              <a:rPr lang="en-US" sz="3200" dirty="0"/>
              <a:t>Why is the project complex?</a:t>
            </a:r>
          </a:p>
          <a:p>
            <a:pPr marL="749808" lvl="1" indent="-457200">
              <a:spcBef>
                <a:spcPts val="0"/>
              </a:spcBef>
              <a:buFontTx/>
              <a:buChar char="-"/>
            </a:pPr>
            <a:endParaRPr lang="en-US" sz="3200" dirty="0"/>
          </a:p>
          <a:p>
            <a:pPr marL="749808" lvl="1" indent="-457200">
              <a:spcBef>
                <a:spcPts val="0"/>
              </a:spcBef>
              <a:buFontTx/>
              <a:buChar char="-"/>
            </a:pPr>
            <a:endParaRPr lang="en-US" sz="3200" dirty="0"/>
          </a:p>
          <a:p>
            <a:endParaRPr lang="en-US" dirty="0"/>
          </a:p>
        </p:txBody>
      </p:sp>
      <p:sp>
        <p:nvSpPr>
          <p:cNvPr id="4" name="Slide Number Placeholder 3"/>
          <p:cNvSpPr>
            <a:spLocks noGrp="1"/>
          </p:cNvSpPr>
          <p:nvPr>
            <p:ph type="sldNum" sz="quarter" idx="12"/>
          </p:nvPr>
        </p:nvSpPr>
        <p:spPr/>
        <p:txBody>
          <a:bodyPr/>
          <a:lstStyle/>
          <a:p>
            <a:pPr defTabSz="457200" fontAlgn="auto">
              <a:spcBef>
                <a:spcPts val="0"/>
              </a:spcBef>
              <a:spcAft>
                <a:spcPts val="0"/>
              </a:spcAft>
              <a:defRPr/>
            </a:pPr>
            <a:fld id="{3C8E3DDB-F0C9-4032-9080-0C9494426CF4}" type="slidenum">
              <a:rPr lang="en-US">
                <a:solidFill>
                  <a:srgbClr val="40BAD2"/>
                </a:solidFill>
                <a:latin typeface="Corbel" panose="020B0503020204020204"/>
              </a:rPr>
              <a:pPr defTabSz="457200" fontAlgn="auto">
                <a:spcBef>
                  <a:spcPts val="0"/>
                </a:spcBef>
                <a:spcAft>
                  <a:spcPts val="0"/>
                </a:spcAft>
                <a:defRPr/>
              </a:pPr>
              <a:t>8</a:t>
            </a:fld>
            <a:endParaRPr lang="en-US" dirty="0">
              <a:solidFill>
                <a:srgbClr val="40BAD2"/>
              </a:solidFill>
              <a:latin typeface="Corbel" panose="020B0503020204020204"/>
            </a:endParaRPr>
          </a:p>
        </p:txBody>
      </p:sp>
      <p:pic>
        <p:nvPicPr>
          <p:cNvPr id="5" name="Picture 4">
            <a:extLst>
              <a:ext uri="{FF2B5EF4-FFF2-40B4-BE49-F238E27FC236}">
                <a16:creationId xmlns:a16="http://schemas.microsoft.com/office/drawing/2014/main" id="{4FED586E-0D7B-49C8-B9B2-6ED22A960E21}"/>
              </a:ext>
            </a:extLst>
          </p:cNvPr>
          <p:cNvPicPr>
            <a:picLocks noChangeAspect="1"/>
          </p:cNvPicPr>
          <p:nvPr/>
        </p:nvPicPr>
        <p:blipFill>
          <a:blip r:embed="rId3"/>
          <a:stretch>
            <a:fillRect/>
          </a:stretch>
        </p:blipFill>
        <p:spPr>
          <a:xfrm>
            <a:off x="1524000" y="-43987"/>
            <a:ext cx="9144001" cy="823032"/>
          </a:xfrm>
          <a:prstGeom prst="rect">
            <a:avLst/>
          </a:prstGeom>
        </p:spPr>
      </p:pic>
      <p:sp>
        <p:nvSpPr>
          <p:cNvPr id="6" name="Shape 13">
            <a:extLst>
              <a:ext uri="{FF2B5EF4-FFF2-40B4-BE49-F238E27FC236}">
                <a16:creationId xmlns:a16="http://schemas.microsoft.com/office/drawing/2014/main" id="{FC0AEF7C-ED69-46D5-9154-7F4A3B5DCD72}"/>
              </a:ext>
            </a:extLst>
          </p:cNvPr>
          <p:cNvSpPr txBox="1"/>
          <p:nvPr/>
        </p:nvSpPr>
        <p:spPr>
          <a:xfrm>
            <a:off x="8382000" y="6087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3313870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1362"/>
            <a:ext cx="5387788" cy="5105400"/>
          </a:xfrm>
        </p:spPr>
        <p:txBody>
          <a:bodyPr>
            <a:normAutofit/>
          </a:bodyPr>
          <a:lstStyle/>
          <a:p>
            <a:br>
              <a:rPr lang="en-US" dirty="0"/>
            </a:br>
            <a:r>
              <a:rPr lang="en-US" sz="5400" dirty="0">
                <a:solidFill>
                  <a:srgbClr val="7030A0"/>
                </a:solidFill>
              </a:rPr>
              <a:t>Scope Management</a:t>
            </a:r>
            <a:br>
              <a:rPr lang="en-US" sz="5400" dirty="0">
                <a:solidFill>
                  <a:srgbClr val="7030A0"/>
                </a:solidFill>
              </a:rPr>
            </a:br>
            <a:br>
              <a:rPr lang="en-US" sz="5400" dirty="0">
                <a:solidFill>
                  <a:srgbClr val="7030A0"/>
                </a:solidFill>
              </a:rPr>
            </a:br>
            <a:r>
              <a:rPr lang="en-US" sz="5400" dirty="0">
                <a:solidFill>
                  <a:srgbClr val="7030A0"/>
                </a:solidFill>
              </a:rPr>
              <a:t>Who? What? Why?</a:t>
            </a:r>
            <a:br>
              <a:rPr lang="en-US" dirty="0"/>
            </a:br>
            <a:endParaRPr lang="en-US" dirty="0"/>
          </a:p>
        </p:txBody>
      </p:sp>
      <p:sp>
        <p:nvSpPr>
          <p:cNvPr id="3" name="Content Placeholder 2"/>
          <p:cNvSpPr>
            <a:spLocks noGrp="1"/>
          </p:cNvSpPr>
          <p:nvPr>
            <p:ph idx="1"/>
          </p:nvPr>
        </p:nvSpPr>
        <p:spPr>
          <a:xfrm>
            <a:off x="4724400" y="1094184"/>
            <a:ext cx="7575176" cy="5105400"/>
          </a:xfrm>
        </p:spPr>
        <p:txBody>
          <a:bodyPr>
            <a:normAutofit/>
          </a:bodyPr>
          <a:lstStyle/>
          <a:p>
            <a:pPr marL="749808" lvl="1" indent="-457200">
              <a:spcBef>
                <a:spcPts val="0"/>
              </a:spcBef>
            </a:pPr>
            <a:r>
              <a:rPr lang="en-US" sz="3200" dirty="0"/>
              <a:t>Today’s reading (Chapter 1):</a:t>
            </a:r>
          </a:p>
          <a:p>
            <a:pPr marL="749808" lvl="1" indent="-457200">
              <a:spcBef>
                <a:spcPts val="0"/>
              </a:spcBef>
            </a:pPr>
            <a:endParaRPr lang="en-US" sz="3200" dirty="0"/>
          </a:p>
          <a:p>
            <a:pPr marL="749808" lvl="1" indent="-457200">
              <a:spcBef>
                <a:spcPts val="0"/>
              </a:spcBef>
            </a:pPr>
            <a:r>
              <a:rPr lang="en-US" sz="3200" dirty="0"/>
              <a:t>3. Wireless Mobile Portability project:</a:t>
            </a:r>
          </a:p>
          <a:p>
            <a:pPr marL="749808" lvl="1" indent="-457200">
              <a:spcBef>
                <a:spcPts val="0"/>
              </a:spcBef>
            </a:pPr>
            <a:endParaRPr lang="en-US" sz="3200" dirty="0"/>
          </a:p>
          <a:p>
            <a:pPr marL="749808" lvl="1" indent="-457200">
              <a:spcBef>
                <a:spcPts val="0"/>
              </a:spcBef>
              <a:buFontTx/>
              <a:buChar char="-"/>
            </a:pPr>
            <a:r>
              <a:rPr lang="en-US" sz="3200" dirty="0"/>
              <a:t>Describe the problem in the case.</a:t>
            </a:r>
          </a:p>
          <a:p>
            <a:pPr marL="749808" lvl="1" indent="-457200">
              <a:spcBef>
                <a:spcPts val="0"/>
              </a:spcBef>
              <a:buFontTx/>
              <a:buChar char="-"/>
            </a:pPr>
            <a:r>
              <a:rPr lang="en-US" sz="3200" dirty="0"/>
              <a:t>Why is the project complex?</a:t>
            </a:r>
          </a:p>
          <a:p>
            <a:pPr marL="749808" lvl="1" indent="-457200">
              <a:spcBef>
                <a:spcPts val="0"/>
              </a:spcBef>
              <a:buFontTx/>
              <a:buChar char="-"/>
            </a:pPr>
            <a:endParaRPr lang="en-US" sz="3200" dirty="0"/>
          </a:p>
          <a:p>
            <a:pPr marL="749808" lvl="1" indent="-457200">
              <a:spcBef>
                <a:spcPts val="0"/>
              </a:spcBef>
              <a:buFontTx/>
              <a:buChar char="-"/>
            </a:pPr>
            <a:endParaRPr lang="en-US" sz="3200" dirty="0"/>
          </a:p>
          <a:p>
            <a:endParaRPr lang="en-US" dirty="0"/>
          </a:p>
        </p:txBody>
      </p:sp>
      <p:sp>
        <p:nvSpPr>
          <p:cNvPr id="4" name="Slide Number Placeholder 3"/>
          <p:cNvSpPr>
            <a:spLocks noGrp="1"/>
          </p:cNvSpPr>
          <p:nvPr>
            <p:ph type="sldNum" sz="quarter" idx="12"/>
          </p:nvPr>
        </p:nvSpPr>
        <p:spPr/>
        <p:txBody>
          <a:bodyPr/>
          <a:lstStyle/>
          <a:p>
            <a:pPr defTabSz="457200" fontAlgn="auto">
              <a:spcBef>
                <a:spcPts val="0"/>
              </a:spcBef>
              <a:spcAft>
                <a:spcPts val="0"/>
              </a:spcAft>
              <a:defRPr/>
            </a:pPr>
            <a:fld id="{3C8E3DDB-F0C9-4032-9080-0C9494426CF4}" type="slidenum">
              <a:rPr lang="en-US">
                <a:solidFill>
                  <a:srgbClr val="40BAD2"/>
                </a:solidFill>
                <a:latin typeface="Corbel" panose="020B0503020204020204"/>
              </a:rPr>
              <a:pPr defTabSz="457200" fontAlgn="auto">
                <a:spcBef>
                  <a:spcPts val="0"/>
                </a:spcBef>
                <a:spcAft>
                  <a:spcPts val="0"/>
                </a:spcAft>
                <a:defRPr/>
              </a:pPr>
              <a:t>9</a:t>
            </a:fld>
            <a:endParaRPr lang="en-US" dirty="0">
              <a:solidFill>
                <a:srgbClr val="40BAD2"/>
              </a:solidFill>
              <a:latin typeface="Corbel" panose="020B0503020204020204"/>
            </a:endParaRPr>
          </a:p>
        </p:txBody>
      </p:sp>
      <p:sp>
        <p:nvSpPr>
          <p:cNvPr id="6" name="Shape 13">
            <a:extLst>
              <a:ext uri="{FF2B5EF4-FFF2-40B4-BE49-F238E27FC236}">
                <a16:creationId xmlns:a16="http://schemas.microsoft.com/office/drawing/2014/main" id="{FC0AEF7C-ED69-46D5-9154-7F4A3B5DCD72}"/>
              </a:ext>
            </a:extLst>
          </p:cNvPr>
          <p:cNvSpPr txBox="1"/>
          <p:nvPr/>
        </p:nvSpPr>
        <p:spPr>
          <a:xfrm>
            <a:off x="8382000" y="6087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1261428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1362"/>
            <a:ext cx="5387788" cy="5105400"/>
          </a:xfrm>
        </p:spPr>
        <p:txBody>
          <a:bodyPr>
            <a:normAutofit/>
          </a:bodyPr>
          <a:lstStyle/>
          <a:p>
            <a:br>
              <a:rPr lang="en-US" dirty="0"/>
            </a:br>
            <a:r>
              <a:rPr lang="en-US" sz="5400" dirty="0">
                <a:solidFill>
                  <a:srgbClr val="7030A0"/>
                </a:solidFill>
              </a:rPr>
              <a:t>Scope Management</a:t>
            </a:r>
            <a:br>
              <a:rPr lang="en-US" sz="5400" dirty="0">
                <a:solidFill>
                  <a:srgbClr val="7030A0"/>
                </a:solidFill>
              </a:rPr>
            </a:br>
            <a:br>
              <a:rPr lang="en-US" sz="5400" dirty="0">
                <a:solidFill>
                  <a:srgbClr val="7030A0"/>
                </a:solidFill>
              </a:rPr>
            </a:br>
            <a:r>
              <a:rPr lang="en-US" sz="5400" dirty="0">
                <a:solidFill>
                  <a:srgbClr val="7030A0"/>
                </a:solidFill>
              </a:rPr>
              <a:t>Who? What? Why?</a:t>
            </a:r>
            <a:br>
              <a:rPr lang="en-US" dirty="0"/>
            </a:br>
            <a:endParaRPr lang="en-US" dirty="0"/>
          </a:p>
        </p:txBody>
      </p:sp>
      <p:sp>
        <p:nvSpPr>
          <p:cNvPr id="3" name="Content Placeholder 2"/>
          <p:cNvSpPr>
            <a:spLocks noGrp="1"/>
          </p:cNvSpPr>
          <p:nvPr>
            <p:ph idx="1"/>
          </p:nvPr>
        </p:nvSpPr>
        <p:spPr>
          <a:xfrm>
            <a:off x="4724400" y="1094184"/>
            <a:ext cx="7575176" cy="5105400"/>
          </a:xfrm>
        </p:spPr>
        <p:txBody>
          <a:bodyPr>
            <a:normAutofit/>
          </a:bodyPr>
          <a:lstStyle/>
          <a:p>
            <a:pPr marL="749808" lvl="1" indent="-457200">
              <a:spcBef>
                <a:spcPts val="0"/>
              </a:spcBef>
            </a:pPr>
            <a:r>
              <a:rPr lang="en-US" sz="3200" dirty="0"/>
              <a:t>Today’s reading (Chapter 1):</a:t>
            </a:r>
          </a:p>
          <a:p>
            <a:pPr marL="749808" lvl="1" indent="-457200">
              <a:spcBef>
                <a:spcPts val="0"/>
              </a:spcBef>
            </a:pPr>
            <a:endParaRPr lang="en-US" sz="3200" dirty="0"/>
          </a:p>
          <a:p>
            <a:pPr marL="749808" lvl="1" indent="-457200">
              <a:spcBef>
                <a:spcPts val="0"/>
              </a:spcBef>
            </a:pPr>
            <a:endParaRPr lang="en-US" sz="3200" dirty="0"/>
          </a:p>
          <a:p>
            <a:pPr marL="749808" lvl="1" indent="-457200">
              <a:spcBef>
                <a:spcPts val="0"/>
              </a:spcBef>
            </a:pPr>
            <a:endParaRPr lang="en-US" sz="3200" dirty="0"/>
          </a:p>
          <a:p>
            <a:pPr marL="749808" lvl="1" indent="-457200">
              <a:spcBef>
                <a:spcPts val="0"/>
              </a:spcBef>
              <a:buFontTx/>
              <a:buChar char="-"/>
            </a:pPr>
            <a:r>
              <a:rPr lang="en-US" sz="3200" dirty="0"/>
              <a:t>Why are requirements important?</a:t>
            </a:r>
          </a:p>
          <a:p>
            <a:pPr marL="749808" lvl="1" indent="-457200">
              <a:spcBef>
                <a:spcPts val="0"/>
              </a:spcBef>
              <a:buFontTx/>
              <a:buChar char="-"/>
            </a:pPr>
            <a:r>
              <a:rPr lang="en-US" sz="3200" dirty="0"/>
              <a:t>How does scope impact budgeting?</a:t>
            </a:r>
          </a:p>
          <a:p>
            <a:pPr marL="749808" lvl="1" indent="-457200">
              <a:spcBef>
                <a:spcPts val="0"/>
              </a:spcBef>
              <a:buFontTx/>
              <a:buChar char="-"/>
            </a:pPr>
            <a:endParaRPr lang="en-US" sz="3200" dirty="0"/>
          </a:p>
          <a:p>
            <a:pPr marL="749808" lvl="1" indent="-457200">
              <a:spcBef>
                <a:spcPts val="0"/>
              </a:spcBef>
              <a:buFontTx/>
              <a:buChar char="-"/>
            </a:pPr>
            <a:endParaRPr lang="en-US" sz="3200" dirty="0"/>
          </a:p>
          <a:p>
            <a:endParaRPr lang="en-US" dirty="0"/>
          </a:p>
        </p:txBody>
      </p:sp>
      <p:sp>
        <p:nvSpPr>
          <p:cNvPr id="4" name="Slide Number Placeholder 3"/>
          <p:cNvSpPr>
            <a:spLocks noGrp="1"/>
          </p:cNvSpPr>
          <p:nvPr>
            <p:ph type="sldNum" sz="quarter" idx="12"/>
          </p:nvPr>
        </p:nvSpPr>
        <p:spPr/>
        <p:txBody>
          <a:bodyPr/>
          <a:lstStyle/>
          <a:p>
            <a:pPr defTabSz="457200" fontAlgn="auto">
              <a:spcBef>
                <a:spcPts val="0"/>
              </a:spcBef>
              <a:spcAft>
                <a:spcPts val="0"/>
              </a:spcAft>
              <a:defRPr/>
            </a:pPr>
            <a:fld id="{3C8E3DDB-F0C9-4032-9080-0C9494426CF4}" type="slidenum">
              <a:rPr lang="en-US">
                <a:solidFill>
                  <a:srgbClr val="40BAD2"/>
                </a:solidFill>
                <a:latin typeface="Corbel" panose="020B0503020204020204"/>
              </a:rPr>
              <a:pPr defTabSz="457200" fontAlgn="auto">
                <a:spcBef>
                  <a:spcPts val="0"/>
                </a:spcBef>
                <a:spcAft>
                  <a:spcPts val="0"/>
                </a:spcAft>
                <a:defRPr/>
              </a:pPr>
              <a:t>10</a:t>
            </a:fld>
            <a:endParaRPr lang="en-US" dirty="0">
              <a:solidFill>
                <a:srgbClr val="40BAD2"/>
              </a:solidFill>
              <a:latin typeface="Corbel" panose="020B0503020204020204"/>
            </a:endParaRPr>
          </a:p>
        </p:txBody>
      </p:sp>
      <p:sp>
        <p:nvSpPr>
          <p:cNvPr id="6" name="Shape 13">
            <a:extLst>
              <a:ext uri="{FF2B5EF4-FFF2-40B4-BE49-F238E27FC236}">
                <a16:creationId xmlns:a16="http://schemas.microsoft.com/office/drawing/2014/main" id="{FC0AEF7C-ED69-46D5-9154-7F4A3B5DCD72}"/>
              </a:ext>
            </a:extLst>
          </p:cNvPr>
          <p:cNvSpPr txBox="1"/>
          <p:nvPr/>
        </p:nvSpPr>
        <p:spPr>
          <a:xfrm>
            <a:off x="8382000" y="6087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3773231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Shape 520"/>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11</a:t>
            </a:fld>
            <a:endParaRPr lang="en-US" sz="1200" kern="0">
              <a:solidFill>
                <a:srgbClr val="FF0000"/>
              </a:solidFill>
              <a:latin typeface="Arial"/>
              <a:ea typeface="Arial"/>
              <a:cs typeface="Arial"/>
              <a:sym typeface="Arial"/>
            </a:endParaRPr>
          </a:p>
        </p:txBody>
      </p:sp>
      <p:sp>
        <p:nvSpPr>
          <p:cNvPr id="521" name="Shape 521"/>
          <p:cNvSpPr txBox="1">
            <a:spLocks noGrp="1"/>
          </p:cNvSpPr>
          <p:nvPr>
            <p:ph type="body" idx="1"/>
          </p:nvPr>
        </p:nvSpPr>
        <p:spPr>
          <a:xfrm>
            <a:off x="990600" y="1371600"/>
            <a:ext cx="9574075" cy="4470387"/>
          </a:xfrm>
          <a:prstGeom prst="rect">
            <a:avLst/>
          </a:prstGeom>
          <a:noFill/>
          <a:ln>
            <a:noFill/>
          </a:ln>
        </p:spPr>
        <p:txBody>
          <a:bodyPr lIns="91425" tIns="45700" rIns="91425" bIns="45700" anchor="t" anchorCtr="0">
            <a:noAutofit/>
          </a:bodyPr>
          <a:lstStyle/>
          <a:p>
            <a:pPr marL="0">
              <a:lnSpc>
                <a:spcPct val="90000"/>
              </a:lnSpc>
              <a:spcBef>
                <a:spcPts val="1400"/>
              </a:spcBef>
            </a:pPr>
            <a:r>
              <a:rPr lang="en-US" sz="4000" dirty="0"/>
              <a:t>Project Charter</a:t>
            </a:r>
          </a:p>
          <a:p>
            <a:pPr marL="457200" indent="-381000">
              <a:lnSpc>
                <a:spcPct val="90000"/>
              </a:lnSpc>
              <a:spcBef>
                <a:spcPts val="1400"/>
              </a:spcBef>
              <a:buSzPct val="100000"/>
              <a:buChar char="●"/>
            </a:pPr>
            <a:r>
              <a:rPr lang="en-US" dirty="0">
                <a:solidFill>
                  <a:srgbClr val="000000"/>
                </a:solidFill>
              </a:rPr>
              <a:t>A document sanctioning the existence of the project and authorizes the project manager to begin applying resources to project activities. </a:t>
            </a:r>
          </a:p>
          <a:p>
            <a:pPr marL="457200" indent="-381000">
              <a:lnSpc>
                <a:spcPct val="90000"/>
              </a:lnSpc>
              <a:spcBef>
                <a:spcPts val="1400"/>
              </a:spcBef>
              <a:buSzPct val="100000"/>
              <a:buChar char="●"/>
            </a:pPr>
            <a:r>
              <a:rPr lang="en-US" dirty="0">
                <a:solidFill>
                  <a:srgbClr val="000000"/>
                </a:solidFill>
              </a:rPr>
              <a:t>Usually, the project </a:t>
            </a:r>
            <a:r>
              <a:rPr lang="en-US" dirty="0">
                <a:solidFill>
                  <a:schemeClr val="dk1"/>
                </a:solidFill>
              </a:rPr>
              <a:t>charter is issued by the project initiator or project sponsor… and NOT the project manager. </a:t>
            </a:r>
          </a:p>
          <a:p>
            <a:pPr>
              <a:spcBef>
                <a:spcPts val="0"/>
              </a:spcBef>
              <a:buSzPct val="25000"/>
            </a:pPr>
            <a:endParaRPr dirty="0"/>
          </a:p>
        </p:txBody>
      </p:sp>
    </p:spTree>
    <p:extLst>
      <p:ext uri="{BB962C8B-B14F-4D97-AF65-F5344CB8AC3E}">
        <p14:creationId xmlns:p14="http://schemas.microsoft.com/office/powerpoint/2010/main" val="1760258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Shape 457"/>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12</a:t>
            </a:fld>
            <a:endParaRPr lang="en-US" sz="1200" kern="0">
              <a:solidFill>
                <a:srgbClr val="FF0000"/>
              </a:solidFill>
              <a:latin typeface="Arial"/>
              <a:ea typeface="Arial"/>
              <a:cs typeface="Arial"/>
              <a:sym typeface="Arial"/>
            </a:endParaRPr>
          </a:p>
        </p:txBody>
      </p:sp>
      <p:sp>
        <p:nvSpPr>
          <p:cNvPr id="458" name="Shape 458"/>
          <p:cNvSpPr txBox="1">
            <a:spLocks noGrp="1"/>
          </p:cNvSpPr>
          <p:nvPr>
            <p:ph type="body" idx="1"/>
          </p:nvPr>
        </p:nvSpPr>
        <p:spPr>
          <a:xfrm>
            <a:off x="914400" y="1442250"/>
            <a:ext cx="9829800" cy="4272750"/>
          </a:xfrm>
          <a:prstGeom prst="rect">
            <a:avLst/>
          </a:prstGeom>
          <a:noFill/>
          <a:ln>
            <a:noFill/>
          </a:ln>
        </p:spPr>
        <p:txBody>
          <a:bodyPr lIns="91425" tIns="45700" rIns="91425" bIns="45700" anchor="t" anchorCtr="0">
            <a:noAutofit/>
          </a:bodyPr>
          <a:lstStyle/>
          <a:p>
            <a:pPr marL="0">
              <a:lnSpc>
                <a:spcPct val="90000"/>
              </a:lnSpc>
              <a:spcBef>
                <a:spcPts val="1400"/>
              </a:spcBef>
            </a:pPr>
            <a:r>
              <a:rPr lang="en-US" sz="4000" dirty="0"/>
              <a:t>Project Scope Management</a:t>
            </a:r>
          </a:p>
          <a:p>
            <a:pPr marL="0">
              <a:lnSpc>
                <a:spcPct val="90000"/>
              </a:lnSpc>
              <a:spcBef>
                <a:spcPts val="1400"/>
              </a:spcBef>
            </a:pPr>
            <a:r>
              <a:rPr lang="en-US" dirty="0">
                <a:solidFill>
                  <a:srgbClr val="37424A"/>
                </a:solidFill>
                <a:highlight>
                  <a:srgbClr val="FFFFFF"/>
                </a:highlight>
              </a:rPr>
              <a:t>Project Scope Management involves ensuring all of the required work and </a:t>
            </a:r>
            <a:r>
              <a:rPr lang="en-US" i="1" dirty="0">
                <a:solidFill>
                  <a:srgbClr val="FF0000"/>
                </a:solidFill>
                <a:highlight>
                  <a:srgbClr val="FFFFFF"/>
                </a:highlight>
              </a:rPr>
              <a:t>only the required work necessary </a:t>
            </a:r>
            <a:r>
              <a:rPr lang="en-US" dirty="0">
                <a:solidFill>
                  <a:srgbClr val="37424A"/>
                </a:solidFill>
                <a:highlight>
                  <a:srgbClr val="FFFFFF"/>
                </a:highlight>
              </a:rPr>
              <a:t>to complete the project is accomplished. </a:t>
            </a:r>
            <a:r>
              <a:rPr lang="en-US" dirty="0"/>
              <a:t> </a:t>
            </a:r>
          </a:p>
          <a:p>
            <a:pPr marL="0">
              <a:lnSpc>
                <a:spcPct val="90000"/>
              </a:lnSpc>
              <a:spcBef>
                <a:spcPts val="1400"/>
              </a:spcBef>
            </a:pPr>
            <a:endParaRPr sz="3000" dirty="0"/>
          </a:p>
          <a:p>
            <a:pPr>
              <a:spcBef>
                <a:spcPts val="0"/>
              </a:spcBef>
              <a:buSzPct val="25000"/>
            </a:pPr>
            <a:endParaRPr dirty="0"/>
          </a:p>
          <a:p>
            <a:pPr>
              <a:spcBef>
                <a:spcPts val="0"/>
              </a:spcBef>
              <a:buSzPct val="25000"/>
            </a:pPr>
            <a:endParaRPr dirty="0"/>
          </a:p>
        </p:txBody>
      </p:sp>
    </p:spTree>
    <p:extLst>
      <p:ext uri="{BB962C8B-B14F-4D97-AF65-F5344CB8AC3E}">
        <p14:creationId xmlns:p14="http://schemas.microsoft.com/office/powerpoint/2010/main" val="4190824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Shape 507"/>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13</a:t>
            </a:fld>
            <a:endParaRPr lang="en-US" sz="1200" kern="0">
              <a:solidFill>
                <a:srgbClr val="FF0000"/>
              </a:solidFill>
              <a:latin typeface="Arial"/>
              <a:ea typeface="Arial"/>
              <a:cs typeface="Arial"/>
              <a:sym typeface="Arial"/>
            </a:endParaRPr>
          </a:p>
        </p:txBody>
      </p:sp>
      <p:sp>
        <p:nvSpPr>
          <p:cNvPr id="508" name="Shape 508"/>
          <p:cNvSpPr txBox="1">
            <a:spLocks noGrp="1"/>
          </p:cNvSpPr>
          <p:nvPr>
            <p:ph type="body" idx="1"/>
          </p:nvPr>
        </p:nvSpPr>
        <p:spPr>
          <a:xfrm>
            <a:off x="374073" y="1524167"/>
            <a:ext cx="3588327" cy="3624181"/>
          </a:xfrm>
          <a:prstGeom prst="rect">
            <a:avLst/>
          </a:prstGeom>
          <a:noFill/>
          <a:ln>
            <a:noFill/>
          </a:ln>
        </p:spPr>
        <p:txBody>
          <a:bodyPr lIns="91425" tIns="45700" rIns="91425" bIns="45700" anchor="t" anchorCtr="0">
            <a:noAutofit/>
          </a:bodyPr>
          <a:lstStyle/>
          <a:p>
            <a:pPr marL="0">
              <a:lnSpc>
                <a:spcPct val="90000"/>
              </a:lnSpc>
              <a:spcBef>
                <a:spcPts val="0"/>
              </a:spcBef>
            </a:pPr>
            <a:r>
              <a:rPr lang="en-US" sz="6000" dirty="0"/>
              <a:t>Establish the Project Objectives</a:t>
            </a:r>
          </a:p>
          <a:p>
            <a:pPr marL="0">
              <a:spcBef>
                <a:spcPts val="0"/>
              </a:spcBef>
            </a:pPr>
            <a:endParaRPr sz="2400" dirty="0">
              <a:solidFill>
                <a:schemeClr val="dk1"/>
              </a:solidFill>
              <a:latin typeface="Helvetica Neue"/>
              <a:ea typeface="Helvetica Neue"/>
              <a:cs typeface="Helvetica Neue"/>
              <a:sym typeface="Helvetica Neue"/>
            </a:endParaRPr>
          </a:p>
          <a:p>
            <a:pPr marL="0">
              <a:spcBef>
                <a:spcPts val="0"/>
              </a:spcBef>
            </a:pPr>
            <a:endParaRPr dirty="0"/>
          </a:p>
          <a:p>
            <a:pPr marL="0">
              <a:lnSpc>
                <a:spcPct val="90000"/>
              </a:lnSpc>
              <a:spcBef>
                <a:spcPts val="1400"/>
              </a:spcBef>
            </a:pPr>
            <a:endParaRPr sz="3000" dirty="0"/>
          </a:p>
          <a:p>
            <a:pPr>
              <a:spcBef>
                <a:spcPts val="0"/>
              </a:spcBef>
              <a:buSzPct val="25000"/>
            </a:pPr>
            <a:endParaRPr dirty="0"/>
          </a:p>
          <a:p>
            <a:pPr>
              <a:spcBef>
                <a:spcPts val="0"/>
              </a:spcBef>
              <a:buSzPct val="25000"/>
            </a:pPr>
            <a:endParaRPr dirty="0"/>
          </a:p>
        </p:txBody>
      </p:sp>
      <p:sp>
        <p:nvSpPr>
          <p:cNvPr id="6" name="Content Placeholder 7">
            <a:extLst>
              <a:ext uri="{FF2B5EF4-FFF2-40B4-BE49-F238E27FC236}">
                <a16:creationId xmlns:a16="http://schemas.microsoft.com/office/drawing/2014/main" id="{76AE5E23-0D85-48E2-99B8-D51A6DD5B551}"/>
              </a:ext>
            </a:extLst>
          </p:cNvPr>
          <p:cNvSpPr txBox="1">
            <a:spLocks/>
          </p:cNvSpPr>
          <p:nvPr/>
        </p:nvSpPr>
        <p:spPr>
          <a:xfrm>
            <a:off x="3962400" y="1709651"/>
            <a:ext cx="7315200" cy="512064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lvl="1" fontAlgn="auto"/>
            <a:r>
              <a:rPr lang="en-US" altLang="en-US" sz="3600" kern="0" dirty="0">
                <a:solidFill>
                  <a:srgbClr val="002060"/>
                </a:solidFill>
              </a:rPr>
              <a:t>Vision / Accomplishments</a:t>
            </a:r>
          </a:p>
          <a:p>
            <a:pPr lvl="1" fontAlgn="auto"/>
            <a:r>
              <a:rPr lang="en-US" altLang="en-US" sz="3600" kern="0" dirty="0">
                <a:solidFill>
                  <a:srgbClr val="002060"/>
                </a:solidFill>
              </a:rPr>
              <a:t>Benefits</a:t>
            </a:r>
          </a:p>
          <a:p>
            <a:pPr lvl="1" fontAlgn="auto"/>
            <a:r>
              <a:rPr lang="en-US" altLang="en-US" sz="3600" kern="0" dirty="0">
                <a:solidFill>
                  <a:srgbClr val="002060"/>
                </a:solidFill>
              </a:rPr>
              <a:t>Deliverables</a:t>
            </a:r>
          </a:p>
          <a:p>
            <a:pPr lvl="1" fontAlgn="auto"/>
            <a:r>
              <a:rPr lang="en-US" altLang="en-US" sz="3600" kern="0" dirty="0">
                <a:solidFill>
                  <a:srgbClr val="002060"/>
                </a:solidFill>
              </a:rPr>
              <a:t>Dates</a:t>
            </a:r>
          </a:p>
          <a:p>
            <a:pPr lvl="1" fontAlgn="auto"/>
            <a:r>
              <a:rPr lang="en-US" altLang="en-US" sz="3600" kern="0" dirty="0">
                <a:solidFill>
                  <a:srgbClr val="002060"/>
                </a:solidFill>
              </a:rPr>
              <a:t>Resources</a:t>
            </a:r>
          </a:p>
          <a:p>
            <a:pPr lvl="1" fontAlgn="auto"/>
            <a:r>
              <a:rPr lang="en-US" altLang="en-US" sz="3600" kern="0" dirty="0">
                <a:solidFill>
                  <a:srgbClr val="002060"/>
                </a:solidFill>
              </a:rPr>
              <a:t>Budget </a:t>
            </a:r>
          </a:p>
        </p:txBody>
      </p:sp>
    </p:spTree>
    <p:extLst>
      <p:ext uri="{BB962C8B-B14F-4D97-AF65-F5344CB8AC3E}">
        <p14:creationId xmlns:p14="http://schemas.microsoft.com/office/powerpoint/2010/main" val="3314444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Shape 463"/>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14</a:t>
            </a:fld>
            <a:endParaRPr lang="en-US" sz="1200" kern="0">
              <a:solidFill>
                <a:srgbClr val="FF0000"/>
              </a:solidFill>
              <a:latin typeface="Arial"/>
              <a:ea typeface="Arial"/>
              <a:cs typeface="Arial"/>
              <a:sym typeface="Arial"/>
            </a:endParaRPr>
          </a:p>
        </p:txBody>
      </p:sp>
      <p:sp>
        <p:nvSpPr>
          <p:cNvPr id="464" name="Shape 464"/>
          <p:cNvSpPr txBox="1">
            <a:spLocks noGrp="1"/>
          </p:cNvSpPr>
          <p:nvPr>
            <p:ph type="body" idx="1"/>
          </p:nvPr>
        </p:nvSpPr>
        <p:spPr>
          <a:xfrm>
            <a:off x="914400" y="1447800"/>
            <a:ext cx="10363200" cy="4800600"/>
          </a:xfrm>
          <a:prstGeom prst="rect">
            <a:avLst/>
          </a:prstGeom>
          <a:noFill/>
          <a:ln>
            <a:noFill/>
          </a:ln>
        </p:spPr>
        <p:txBody>
          <a:bodyPr lIns="91425" tIns="45700" rIns="91425" bIns="45700" anchor="t" anchorCtr="0">
            <a:noAutofit/>
          </a:bodyPr>
          <a:lstStyle/>
          <a:p>
            <a:pPr marL="0" indent="-38100">
              <a:lnSpc>
                <a:spcPct val="90000"/>
              </a:lnSpc>
              <a:spcBef>
                <a:spcPts val="1400"/>
              </a:spcBef>
              <a:buClr>
                <a:srgbClr val="000000"/>
              </a:buClr>
              <a:buSzPct val="93750"/>
              <a:buFont typeface="Calibri"/>
              <a:buChar char="●"/>
            </a:pPr>
            <a:r>
              <a:rPr lang="en-US" dirty="0"/>
              <a:t>Project Scope: </a:t>
            </a:r>
            <a:r>
              <a:rPr lang="en-US" dirty="0">
                <a:solidFill>
                  <a:srgbClr val="000000"/>
                </a:solidFill>
              </a:rPr>
              <a:t>The work that must be performed to deliver a product, service, or result with the specified features and functions. </a:t>
            </a:r>
          </a:p>
          <a:p>
            <a:pPr marL="0" indent="0">
              <a:lnSpc>
                <a:spcPct val="90000"/>
              </a:lnSpc>
              <a:spcBef>
                <a:spcPts val="1400"/>
              </a:spcBef>
              <a:buClr>
                <a:srgbClr val="000000"/>
              </a:buClr>
              <a:buSzPct val="93750"/>
            </a:pPr>
            <a:endParaRPr lang="en-US" dirty="0">
              <a:solidFill>
                <a:srgbClr val="000000"/>
              </a:solidFill>
            </a:endParaRPr>
          </a:p>
          <a:p>
            <a:pPr marL="0" indent="-38100">
              <a:lnSpc>
                <a:spcPct val="90000"/>
              </a:lnSpc>
              <a:spcBef>
                <a:spcPts val="1400"/>
              </a:spcBef>
              <a:buClr>
                <a:srgbClr val="000000"/>
              </a:buClr>
              <a:buSzPct val="93750"/>
              <a:buFont typeface="Calibri"/>
              <a:buChar char="●"/>
            </a:pPr>
            <a:r>
              <a:rPr lang="en-US" dirty="0"/>
              <a:t>Scope Management</a:t>
            </a:r>
            <a:r>
              <a:rPr lang="en-US" dirty="0">
                <a:solidFill>
                  <a:srgbClr val="000000"/>
                </a:solidFill>
              </a:rPr>
              <a:t>: the function of controlling a project in terms of its goals and objectives </a:t>
            </a:r>
          </a:p>
          <a:p>
            <a:pPr>
              <a:spcBef>
                <a:spcPts val="0"/>
              </a:spcBef>
              <a:buSzPct val="25000"/>
            </a:pPr>
            <a:endParaRPr dirty="0"/>
          </a:p>
          <a:p>
            <a:pPr>
              <a:spcBef>
                <a:spcPts val="0"/>
              </a:spcBef>
              <a:buSzPct val="25000"/>
            </a:pPr>
            <a:endParaRPr dirty="0"/>
          </a:p>
        </p:txBody>
      </p:sp>
    </p:spTree>
    <p:extLst>
      <p:ext uri="{BB962C8B-B14F-4D97-AF65-F5344CB8AC3E}">
        <p14:creationId xmlns:p14="http://schemas.microsoft.com/office/powerpoint/2010/main" val="3909659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Shape 469"/>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15</a:t>
            </a:fld>
            <a:endParaRPr lang="en-US" sz="1200" kern="0">
              <a:solidFill>
                <a:srgbClr val="FF0000"/>
              </a:solidFill>
              <a:latin typeface="Arial"/>
              <a:ea typeface="Arial"/>
              <a:cs typeface="Arial"/>
              <a:sym typeface="Arial"/>
            </a:endParaRPr>
          </a:p>
        </p:txBody>
      </p:sp>
      <p:sp>
        <p:nvSpPr>
          <p:cNvPr id="470" name="Shape 470"/>
          <p:cNvSpPr txBox="1">
            <a:spLocks noGrp="1"/>
          </p:cNvSpPr>
          <p:nvPr>
            <p:ph type="body" idx="1"/>
          </p:nvPr>
        </p:nvSpPr>
        <p:spPr>
          <a:xfrm>
            <a:off x="609600" y="1447800"/>
            <a:ext cx="11201399" cy="4608513"/>
          </a:xfrm>
          <a:prstGeom prst="rect">
            <a:avLst/>
          </a:prstGeom>
          <a:noFill/>
          <a:ln>
            <a:noFill/>
          </a:ln>
        </p:spPr>
        <p:txBody>
          <a:bodyPr lIns="91425" tIns="45700" rIns="91425" bIns="45700" anchor="t" anchorCtr="0">
            <a:noAutofit/>
          </a:bodyPr>
          <a:lstStyle/>
          <a:p>
            <a:pPr marL="0">
              <a:lnSpc>
                <a:spcPct val="90000"/>
              </a:lnSpc>
              <a:spcBef>
                <a:spcPts val="1400"/>
              </a:spcBef>
            </a:pPr>
            <a:r>
              <a:rPr lang="en-US" sz="4000" dirty="0"/>
              <a:t>Scope Management Plan</a:t>
            </a:r>
          </a:p>
          <a:p>
            <a:pPr marL="285750" indent="-298450">
              <a:spcBef>
                <a:spcPts val="0"/>
              </a:spcBef>
              <a:buClr>
                <a:schemeClr val="dk1"/>
              </a:buClr>
              <a:buSzPct val="100000"/>
              <a:buFont typeface="Calibri"/>
              <a:buChar char="▪"/>
            </a:pPr>
            <a:r>
              <a:rPr lang="en-US" dirty="0">
                <a:solidFill>
                  <a:schemeClr val="dk1"/>
                </a:solidFill>
              </a:rPr>
              <a:t>A project’s size, complexity, and importance, as well as other factors, affect how much effort is spent on scope planning</a:t>
            </a:r>
          </a:p>
          <a:p>
            <a:pPr marL="285750" indent="-298450">
              <a:spcBef>
                <a:spcPts val="0"/>
              </a:spcBef>
              <a:buClr>
                <a:schemeClr val="dk1"/>
              </a:buClr>
              <a:buSzPct val="100000"/>
              <a:buFont typeface="Calibri"/>
              <a:buChar char="▪"/>
            </a:pPr>
            <a:r>
              <a:rPr lang="en-US" dirty="0">
                <a:solidFill>
                  <a:schemeClr val="dk1"/>
                </a:solidFill>
              </a:rPr>
              <a:t>The main output of scope planning is a scope management plan</a:t>
            </a:r>
          </a:p>
          <a:p>
            <a:pPr marL="742950" lvl="1" indent="-323850">
              <a:spcBef>
                <a:spcPts val="0"/>
              </a:spcBef>
              <a:buClr>
                <a:schemeClr val="dk1"/>
              </a:buClr>
              <a:buFont typeface="Calibri"/>
            </a:pPr>
            <a:r>
              <a:rPr lang="en-US" sz="3200" dirty="0">
                <a:solidFill>
                  <a:schemeClr val="dk1"/>
                </a:solidFill>
              </a:rPr>
              <a:t>Descriptions of how the team will prepare the scope statement</a:t>
            </a:r>
          </a:p>
          <a:p>
            <a:pPr marL="742950" lvl="1" indent="-323850">
              <a:spcBef>
                <a:spcPts val="0"/>
              </a:spcBef>
              <a:buClr>
                <a:schemeClr val="dk1"/>
              </a:buClr>
              <a:buFont typeface="Calibri"/>
            </a:pPr>
            <a:r>
              <a:rPr lang="en-US" sz="3200" dirty="0">
                <a:solidFill>
                  <a:schemeClr val="dk1"/>
                </a:solidFill>
              </a:rPr>
              <a:t>Document the requirements (deliverables)</a:t>
            </a:r>
          </a:p>
          <a:p>
            <a:pPr marL="742950" lvl="1" indent="-323850">
              <a:spcBef>
                <a:spcPts val="0"/>
              </a:spcBef>
              <a:buClr>
                <a:schemeClr val="dk1"/>
              </a:buClr>
              <a:buFont typeface="Calibri"/>
            </a:pPr>
            <a:r>
              <a:rPr lang="en-US" sz="3200" dirty="0">
                <a:solidFill>
                  <a:schemeClr val="dk1"/>
                </a:solidFill>
              </a:rPr>
              <a:t>Verify completion of the project deliverables</a:t>
            </a:r>
          </a:p>
          <a:p>
            <a:pPr marL="742950" lvl="1" indent="-323850">
              <a:spcBef>
                <a:spcPts val="0"/>
              </a:spcBef>
              <a:buClr>
                <a:schemeClr val="dk1"/>
              </a:buClr>
              <a:buFont typeface="Calibri"/>
            </a:pPr>
            <a:r>
              <a:rPr lang="en-US" sz="3200" dirty="0">
                <a:solidFill>
                  <a:schemeClr val="dk1"/>
                </a:solidFill>
              </a:rPr>
              <a:t>Control requests for changes to the project scope</a:t>
            </a:r>
          </a:p>
          <a:p>
            <a:pPr>
              <a:spcBef>
                <a:spcPts val="0"/>
              </a:spcBef>
              <a:buSzPct val="25000"/>
            </a:pPr>
            <a:endParaRPr dirty="0"/>
          </a:p>
        </p:txBody>
      </p:sp>
    </p:spTree>
    <p:extLst>
      <p:ext uri="{BB962C8B-B14F-4D97-AF65-F5344CB8AC3E}">
        <p14:creationId xmlns:p14="http://schemas.microsoft.com/office/powerpoint/2010/main" val="1036592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stretch>
            <a:fillRect/>
          </a:stretch>
        </p:blipFill>
        <p:spPr>
          <a:xfrm>
            <a:off x="5507126" y="1219200"/>
            <a:ext cx="6657165" cy="4982136"/>
          </a:xfrm>
          <a:prstGeom prst="rect">
            <a:avLst/>
          </a:prstGeom>
        </p:spPr>
      </p:pic>
      <p:sp>
        <p:nvSpPr>
          <p:cNvPr id="4" name="Slide Number Placeholder 4"/>
          <p:cNvSpPr>
            <a:spLocks noGrp="1"/>
          </p:cNvSpPr>
          <p:nvPr>
            <p:ph type="sldNum" sz="quarter" idx="12"/>
          </p:nvPr>
        </p:nvSpPr>
        <p:spPr/>
        <p:txBody>
          <a:bodyPr/>
          <a:lstStyle/>
          <a:p>
            <a:fld id="{6B19AA0C-8149-4011-9E1F-86480E1FE26F}" type="slidenum">
              <a:rPr lang="en-US"/>
              <a:pPr/>
              <a:t>16</a:t>
            </a:fld>
            <a:endParaRPr lang="en-US"/>
          </a:p>
        </p:txBody>
      </p:sp>
      <p:sp>
        <p:nvSpPr>
          <p:cNvPr id="2" name="Rectangle 1">
            <a:extLst>
              <a:ext uri="{FF2B5EF4-FFF2-40B4-BE49-F238E27FC236}">
                <a16:creationId xmlns:a16="http://schemas.microsoft.com/office/drawing/2014/main" id="{41C812B2-B1A5-4266-B656-8E37EE14C76B}"/>
              </a:ext>
            </a:extLst>
          </p:cNvPr>
          <p:cNvSpPr/>
          <p:nvPr/>
        </p:nvSpPr>
        <p:spPr>
          <a:xfrm>
            <a:off x="297872" y="4673925"/>
            <a:ext cx="4959928" cy="1089529"/>
          </a:xfrm>
          <a:prstGeom prst="rect">
            <a:avLst/>
          </a:prstGeom>
        </p:spPr>
        <p:txBody>
          <a:bodyPr wrap="square">
            <a:spAutoFit/>
          </a:bodyPr>
          <a:lstStyle/>
          <a:p>
            <a:pPr indent="-342900" fontAlgn="auto">
              <a:lnSpc>
                <a:spcPct val="90000"/>
              </a:lnSpc>
              <a:spcBef>
                <a:spcPts val="1400"/>
              </a:spcBef>
              <a:spcAft>
                <a:spcPts val="0"/>
              </a:spcAft>
            </a:pPr>
            <a:r>
              <a:rPr lang="en-US" sz="3600" kern="0" dirty="0">
                <a:solidFill>
                  <a:srgbClr val="57068C"/>
                </a:solidFill>
                <a:latin typeface="Calibri"/>
                <a:cs typeface="Calibri"/>
                <a:sym typeface="Calibri"/>
              </a:rPr>
              <a:t>Scope: Describe the rationale for the </a:t>
            </a:r>
            <a:r>
              <a:rPr lang="en-US" sz="3600" i="1" kern="0" dirty="0">
                <a:solidFill>
                  <a:srgbClr val="57068C"/>
                </a:solidFill>
                <a:latin typeface="Calibri"/>
                <a:cs typeface="Calibri"/>
                <a:sym typeface="Calibri"/>
              </a:rPr>
              <a:t>project</a:t>
            </a:r>
          </a:p>
        </p:txBody>
      </p:sp>
      <p:sp>
        <p:nvSpPr>
          <p:cNvPr id="7" name="Shape 508">
            <a:extLst>
              <a:ext uri="{FF2B5EF4-FFF2-40B4-BE49-F238E27FC236}">
                <a16:creationId xmlns:a16="http://schemas.microsoft.com/office/drawing/2014/main" id="{ED3861DD-87E7-4C2D-A4F1-4E0BFA017AC0}"/>
              </a:ext>
            </a:extLst>
          </p:cNvPr>
          <p:cNvSpPr txBox="1">
            <a:spLocks/>
          </p:cNvSpPr>
          <p:nvPr/>
        </p:nvSpPr>
        <p:spPr>
          <a:xfrm>
            <a:off x="457200" y="1205346"/>
            <a:ext cx="3810000" cy="3671454"/>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fontAlgn="auto">
              <a:lnSpc>
                <a:spcPct val="90000"/>
              </a:lnSpc>
            </a:pPr>
            <a:r>
              <a:rPr lang="en-US" sz="6000" kern="0" dirty="0">
                <a:solidFill>
                  <a:srgbClr val="7030A0"/>
                </a:solidFill>
                <a:latin typeface="Helvetica Neue"/>
                <a:ea typeface="Helvetica Neue"/>
                <a:cs typeface="Helvetica Neue"/>
                <a:sym typeface="Helvetica Neue"/>
              </a:rPr>
              <a:t>Anatomy of a Problem</a:t>
            </a:r>
            <a:endParaRPr lang="en-US" sz="2400" kern="0" dirty="0">
              <a:solidFill>
                <a:schemeClr val="dk1"/>
              </a:solidFill>
              <a:latin typeface="Helvetica Neue"/>
              <a:ea typeface="Helvetica Neue"/>
              <a:cs typeface="Helvetica Neue"/>
              <a:sym typeface="Helvetica Neue"/>
            </a:endParaRPr>
          </a:p>
          <a:p>
            <a:pPr fontAlgn="auto"/>
            <a:endParaRPr lang="en-US" kern="0" dirty="0"/>
          </a:p>
          <a:p>
            <a:pPr fontAlgn="auto">
              <a:lnSpc>
                <a:spcPct val="90000"/>
              </a:lnSpc>
              <a:spcBef>
                <a:spcPts val="1400"/>
              </a:spcBef>
            </a:pPr>
            <a:endParaRPr lang="en-US" sz="3000" kern="0" dirty="0"/>
          </a:p>
          <a:p>
            <a:pPr fontAlgn="auto">
              <a:buSzPct val="25000"/>
            </a:pPr>
            <a:endParaRPr lang="en-US" kern="0" dirty="0"/>
          </a:p>
          <a:p>
            <a:pPr fontAlgn="auto">
              <a:buSzPct val="25000"/>
            </a:pPr>
            <a:endParaRPr lang="en-US" kern="0" dirty="0"/>
          </a:p>
        </p:txBody>
      </p:sp>
      <p:sp>
        <p:nvSpPr>
          <p:cNvPr id="5" name="Title 4">
            <a:extLst>
              <a:ext uri="{FF2B5EF4-FFF2-40B4-BE49-F238E27FC236}">
                <a16:creationId xmlns:a16="http://schemas.microsoft.com/office/drawing/2014/main" id="{088DE214-74F2-4CD2-91D3-3DB777D3F05E}"/>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85580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Shape 507"/>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17</a:t>
            </a:fld>
            <a:endParaRPr lang="en-US" sz="1200" kern="0">
              <a:solidFill>
                <a:srgbClr val="FF0000"/>
              </a:solidFill>
              <a:latin typeface="Arial"/>
              <a:ea typeface="Arial"/>
              <a:cs typeface="Arial"/>
              <a:sym typeface="Arial"/>
            </a:endParaRPr>
          </a:p>
        </p:txBody>
      </p:sp>
      <p:sp>
        <p:nvSpPr>
          <p:cNvPr id="508" name="Shape 508"/>
          <p:cNvSpPr txBox="1">
            <a:spLocks noGrp="1"/>
          </p:cNvSpPr>
          <p:nvPr>
            <p:ph type="body" idx="1"/>
          </p:nvPr>
        </p:nvSpPr>
        <p:spPr>
          <a:xfrm>
            <a:off x="374073" y="1524168"/>
            <a:ext cx="3588327" cy="2133600"/>
          </a:xfrm>
          <a:prstGeom prst="rect">
            <a:avLst/>
          </a:prstGeom>
          <a:noFill/>
          <a:ln>
            <a:noFill/>
          </a:ln>
        </p:spPr>
        <p:txBody>
          <a:bodyPr lIns="91425" tIns="45700" rIns="91425" bIns="45700" anchor="t" anchorCtr="0">
            <a:noAutofit/>
          </a:bodyPr>
          <a:lstStyle/>
          <a:p>
            <a:pPr marL="0">
              <a:lnSpc>
                <a:spcPct val="90000"/>
              </a:lnSpc>
              <a:spcBef>
                <a:spcPts val="0"/>
              </a:spcBef>
            </a:pPr>
            <a:r>
              <a:rPr lang="en-US" sz="6000" dirty="0"/>
              <a:t>SMART </a:t>
            </a:r>
          </a:p>
          <a:p>
            <a:pPr marL="0">
              <a:lnSpc>
                <a:spcPct val="90000"/>
              </a:lnSpc>
              <a:spcBef>
                <a:spcPts val="0"/>
              </a:spcBef>
            </a:pPr>
            <a:r>
              <a:rPr lang="en-US" sz="6000" dirty="0"/>
              <a:t>Goals </a:t>
            </a:r>
          </a:p>
          <a:p>
            <a:pPr marL="0">
              <a:spcBef>
                <a:spcPts val="0"/>
              </a:spcBef>
            </a:pPr>
            <a:endParaRPr sz="2400" dirty="0">
              <a:solidFill>
                <a:schemeClr val="dk1"/>
              </a:solidFill>
              <a:latin typeface="Helvetica Neue"/>
              <a:ea typeface="Helvetica Neue"/>
              <a:cs typeface="Helvetica Neue"/>
              <a:sym typeface="Helvetica Neue"/>
            </a:endParaRPr>
          </a:p>
          <a:p>
            <a:pPr marL="0">
              <a:spcBef>
                <a:spcPts val="0"/>
              </a:spcBef>
            </a:pPr>
            <a:endParaRPr dirty="0"/>
          </a:p>
          <a:p>
            <a:pPr marL="0">
              <a:lnSpc>
                <a:spcPct val="90000"/>
              </a:lnSpc>
              <a:spcBef>
                <a:spcPts val="1400"/>
              </a:spcBef>
            </a:pPr>
            <a:endParaRPr sz="3000" dirty="0"/>
          </a:p>
          <a:p>
            <a:pPr>
              <a:spcBef>
                <a:spcPts val="0"/>
              </a:spcBef>
              <a:buSzPct val="25000"/>
            </a:pPr>
            <a:endParaRPr dirty="0"/>
          </a:p>
          <a:p>
            <a:pPr>
              <a:spcBef>
                <a:spcPts val="0"/>
              </a:spcBef>
              <a:buSzPct val="25000"/>
            </a:pPr>
            <a:endParaRPr dirty="0"/>
          </a:p>
        </p:txBody>
      </p:sp>
      <p:sp>
        <p:nvSpPr>
          <p:cNvPr id="5" name="Rectangle 3">
            <a:extLst>
              <a:ext uri="{FF2B5EF4-FFF2-40B4-BE49-F238E27FC236}">
                <a16:creationId xmlns:a16="http://schemas.microsoft.com/office/drawing/2014/main" id="{010E6CC6-4851-41A2-86DA-06C8AA5B3C32}"/>
              </a:ext>
            </a:extLst>
          </p:cNvPr>
          <p:cNvSpPr txBox="1">
            <a:spLocks noChangeArrowheads="1"/>
          </p:cNvSpPr>
          <p:nvPr/>
        </p:nvSpPr>
        <p:spPr>
          <a:xfrm>
            <a:off x="3522256" y="1524168"/>
            <a:ext cx="8295671" cy="45720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lvl="1" fontAlgn="auto">
              <a:buClr>
                <a:schemeClr val="tx1"/>
              </a:buClr>
            </a:pPr>
            <a:r>
              <a:rPr lang="en-US" sz="3600" b="1" kern="0" dirty="0">
                <a:solidFill>
                  <a:srgbClr val="FF0000"/>
                </a:solidFill>
              </a:rPr>
              <a:t>S</a:t>
            </a:r>
            <a:r>
              <a:rPr lang="en-US" sz="3600" kern="0" dirty="0">
                <a:solidFill>
                  <a:srgbClr val="6666FF"/>
                </a:solidFill>
              </a:rPr>
              <a:t>pecific</a:t>
            </a:r>
            <a:r>
              <a:rPr lang="en-US" sz="3600" kern="0" dirty="0"/>
              <a:t> </a:t>
            </a:r>
            <a:r>
              <a:rPr lang="en-US" sz="3600" kern="0" dirty="0">
                <a:solidFill>
                  <a:srgbClr val="003366"/>
                </a:solidFill>
              </a:rPr>
              <a:t>(Clearly defined)</a:t>
            </a:r>
          </a:p>
          <a:p>
            <a:pPr lvl="1" fontAlgn="auto">
              <a:buClr>
                <a:schemeClr val="tx1"/>
              </a:buClr>
            </a:pPr>
            <a:r>
              <a:rPr lang="en-US" sz="3600" b="1" kern="0" dirty="0">
                <a:solidFill>
                  <a:srgbClr val="FF0000"/>
                </a:solidFill>
              </a:rPr>
              <a:t>M</a:t>
            </a:r>
            <a:r>
              <a:rPr lang="en-US" sz="3600" kern="0" dirty="0">
                <a:solidFill>
                  <a:srgbClr val="6666FF"/>
                </a:solidFill>
              </a:rPr>
              <a:t>easurable</a:t>
            </a:r>
            <a:r>
              <a:rPr lang="en-US" sz="3600" kern="0" dirty="0"/>
              <a:t> </a:t>
            </a:r>
            <a:r>
              <a:rPr lang="en-US" sz="3600" kern="0" dirty="0">
                <a:solidFill>
                  <a:srgbClr val="003366"/>
                </a:solidFill>
              </a:rPr>
              <a:t>(Objective) </a:t>
            </a:r>
          </a:p>
          <a:p>
            <a:pPr lvl="1" fontAlgn="auto">
              <a:buClr>
                <a:schemeClr val="tx1"/>
              </a:buClr>
            </a:pPr>
            <a:r>
              <a:rPr lang="en-US" sz="3600" b="1" kern="0" dirty="0">
                <a:solidFill>
                  <a:srgbClr val="FF0000"/>
                </a:solidFill>
              </a:rPr>
              <a:t>A</a:t>
            </a:r>
            <a:r>
              <a:rPr lang="en-US" sz="3600" kern="0" dirty="0">
                <a:solidFill>
                  <a:srgbClr val="6666FF"/>
                </a:solidFill>
              </a:rPr>
              <a:t>ttainable</a:t>
            </a:r>
            <a:r>
              <a:rPr lang="en-US" sz="3600" kern="0" dirty="0"/>
              <a:t> </a:t>
            </a:r>
            <a:r>
              <a:rPr lang="en-US" sz="3600" kern="0" dirty="0">
                <a:solidFill>
                  <a:srgbClr val="003366"/>
                </a:solidFill>
              </a:rPr>
              <a:t>(Achievable)</a:t>
            </a:r>
          </a:p>
          <a:p>
            <a:pPr lvl="1" fontAlgn="auto">
              <a:buClr>
                <a:schemeClr val="tx1"/>
              </a:buClr>
            </a:pPr>
            <a:r>
              <a:rPr lang="en-US" sz="3600" b="1" kern="0" dirty="0">
                <a:solidFill>
                  <a:srgbClr val="FF0000"/>
                </a:solidFill>
              </a:rPr>
              <a:t>R</a:t>
            </a:r>
            <a:r>
              <a:rPr lang="en-US" sz="3600" kern="0" dirty="0">
                <a:solidFill>
                  <a:srgbClr val="6666FF"/>
                </a:solidFill>
              </a:rPr>
              <a:t>elevant</a:t>
            </a:r>
            <a:r>
              <a:rPr lang="en-US" sz="3600" kern="0" dirty="0"/>
              <a:t>/Realistic </a:t>
            </a:r>
            <a:r>
              <a:rPr lang="en-US" sz="3600" kern="0" dirty="0">
                <a:solidFill>
                  <a:srgbClr val="003366"/>
                </a:solidFill>
              </a:rPr>
              <a:t>(Align mission)</a:t>
            </a:r>
          </a:p>
          <a:p>
            <a:pPr lvl="1" fontAlgn="auto">
              <a:buClr>
                <a:schemeClr val="tx1"/>
              </a:buClr>
            </a:pPr>
            <a:r>
              <a:rPr lang="en-US" sz="3600" b="1" kern="0" dirty="0">
                <a:solidFill>
                  <a:srgbClr val="FF0000"/>
                </a:solidFill>
              </a:rPr>
              <a:t>T</a:t>
            </a:r>
            <a:r>
              <a:rPr lang="en-US" sz="3600" kern="0" dirty="0">
                <a:solidFill>
                  <a:srgbClr val="6666FF"/>
                </a:solidFill>
              </a:rPr>
              <a:t>ime Sensitive </a:t>
            </a:r>
            <a:r>
              <a:rPr lang="en-US" sz="3600" kern="0" dirty="0">
                <a:solidFill>
                  <a:srgbClr val="003366"/>
                </a:solidFill>
              </a:rPr>
              <a:t>(Deadline)</a:t>
            </a:r>
          </a:p>
          <a:p>
            <a:pPr lvl="1" fontAlgn="auto">
              <a:buClr>
                <a:schemeClr val="tx1"/>
              </a:buClr>
            </a:pPr>
            <a:r>
              <a:rPr lang="en-US" sz="3600" b="1" kern="0" dirty="0">
                <a:solidFill>
                  <a:srgbClr val="FF0000"/>
                </a:solidFill>
              </a:rPr>
              <a:t>E</a:t>
            </a:r>
            <a:r>
              <a:rPr lang="en-US" sz="3600" kern="0" dirty="0">
                <a:solidFill>
                  <a:srgbClr val="6666FF"/>
                </a:solidFill>
              </a:rPr>
              <a:t>xtending</a:t>
            </a:r>
            <a:r>
              <a:rPr lang="en-US" sz="3600" kern="0" dirty="0"/>
              <a:t> </a:t>
            </a:r>
            <a:r>
              <a:rPr lang="en-US" sz="3600" kern="0" dirty="0">
                <a:solidFill>
                  <a:srgbClr val="003366"/>
                </a:solidFill>
              </a:rPr>
              <a:t>(Extra Risk adds value)</a:t>
            </a:r>
          </a:p>
          <a:p>
            <a:pPr lvl="1" fontAlgn="auto">
              <a:buClr>
                <a:schemeClr val="tx1"/>
              </a:buClr>
            </a:pPr>
            <a:r>
              <a:rPr lang="en-US" sz="3600" b="1" kern="0" dirty="0">
                <a:solidFill>
                  <a:srgbClr val="FF0000"/>
                </a:solidFill>
              </a:rPr>
              <a:t>R</a:t>
            </a:r>
            <a:r>
              <a:rPr lang="en-US" sz="3600" kern="0" dirty="0">
                <a:solidFill>
                  <a:srgbClr val="6666FF"/>
                </a:solidFill>
              </a:rPr>
              <a:t>ewarding</a:t>
            </a:r>
            <a:r>
              <a:rPr lang="en-US" sz="3600" kern="0" dirty="0"/>
              <a:t> </a:t>
            </a:r>
            <a:r>
              <a:rPr lang="en-US" sz="3600" kern="0" dirty="0">
                <a:solidFill>
                  <a:srgbClr val="003366"/>
                </a:solidFill>
              </a:rPr>
              <a:t>(‘Wow’ factor)</a:t>
            </a:r>
          </a:p>
        </p:txBody>
      </p:sp>
    </p:spTree>
    <p:extLst>
      <p:ext uri="{BB962C8B-B14F-4D97-AF65-F5344CB8AC3E}">
        <p14:creationId xmlns:p14="http://schemas.microsoft.com/office/powerpoint/2010/main" val="2297139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Shape 507"/>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18</a:t>
            </a:fld>
            <a:endParaRPr lang="en-US" sz="1200" kern="0">
              <a:solidFill>
                <a:srgbClr val="FF0000"/>
              </a:solidFill>
              <a:latin typeface="Arial"/>
              <a:ea typeface="Arial"/>
              <a:cs typeface="Arial"/>
              <a:sym typeface="Arial"/>
            </a:endParaRPr>
          </a:p>
        </p:txBody>
      </p:sp>
      <p:sp>
        <p:nvSpPr>
          <p:cNvPr id="5" name="Shape 515">
            <a:extLst>
              <a:ext uri="{FF2B5EF4-FFF2-40B4-BE49-F238E27FC236}">
                <a16:creationId xmlns:a16="http://schemas.microsoft.com/office/drawing/2014/main" id="{3C1464FF-8369-4C50-BAD0-4D70B394C862}"/>
              </a:ext>
            </a:extLst>
          </p:cNvPr>
          <p:cNvSpPr txBox="1">
            <a:spLocks/>
          </p:cNvSpPr>
          <p:nvPr/>
        </p:nvSpPr>
        <p:spPr>
          <a:xfrm>
            <a:off x="2971801" y="1692649"/>
            <a:ext cx="9082526" cy="3973500"/>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0" fontAlgn="auto">
              <a:lnSpc>
                <a:spcPct val="90000"/>
              </a:lnSpc>
              <a:spcBef>
                <a:spcPts val="1400"/>
              </a:spcBef>
            </a:pPr>
            <a:endParaRPr lang="en-US" sz="3600" kern="0" dirty="0"/>
          </a:p>
          <a:p>
            <a:pPr marL="457200" indent="-381000" fontAlgn="auto">
              <a:spcBef>
                <a:spcPts val="0"/>
              </a:spcBef>
              <a:buClr>
                <a:schemeClr val="dk1"/>
              </a:buClr>
              <a:buSzPct val="100000"/>
              <a:buFont typeface="Helvetica Neue"/>
              <a:buChar char="●"/>
            </a:pPr>
            <a:r>
              <a:rPr lang="en-US" kern="0" dirty="0">
                <a:solidFill>
                  <a:schemeClr val="dk1"/>
                </a:solidFill>
                <a:latin typeface="Helvetica Neue"/>
                <a:ea typeface="Helvetica Neue"/>
                <a:cs typeface="Helvetica Neue"/>
                <a:sym typeface="Helvetica Neue"/>
              </a:rPr>
              <a:t>What are your near-term goals (1 year)</a:t>
            </a:r>
          </a:p>
          <a:p>
            <a:pPr marL="457200" indent="-381000" fontAlgn="auto">
              <a:spcBef>
                <a:spcPts val="0"/>
              </a:spcBef>
              <a:buClr>
                <a:schemeClr val="dk1"/>
              </a:buClr>
              <a:buSzPct val="100000"/>
              <a:buFont typeface="Helvetica Neue"/>
              <a:buChar char="●"/>
            </a:pPr>
            <a:r>
              <a:rPr lang="en-US" kern="0" dirty="0">
                <a:solidFill>
                  <a:schemeClr val="dk1"/>
                </a:solidFill>
                <a:latin typeface="Helvetica Neue"/>
                <a:ea typeface="Helvetica Neue"/>
                <a:cs typeface="Helvetica Neue"/>
                <a:sym typeface="Helvetica Neue"/>
              </a:rPr>
              <a:t>What are you somewhat longer goals (3 years)</a:t>
            </a:r>
          </a:p>
          <a:p>
            <a:pPr marL="457200" indent="-381000" fontAlgn="auto">
              <a:spcBef>
                <a:spcPts val="0"/>
              </a:spcBef>
              <a:buClr>
                <a:schemeClr val="dk1"/>
              </a:buClr>
              <a:buSzPct val="100000"/>
              <a:buFont typeface="Helvetica Neue"/>
              <a:buChar char="●"/>
            </a:pPr>
            <a:r>
              <a:rPr lang="en-US" kern="0" dirty="0">
                <a:solidFill>
                  <a:schemeClr val="dk1"/>
                </a:solidFill>
                <a:latin typeface="Helvetica Neue"/>
                <a:ea typeface="Helvetica Neue"/>
                <a:cs typeface="Helvetica Neue"/>
                <a:sym typeface="Helvetica Neue"/>
              </a:rPr>
              <a:t>Share one short term (1 year) SMART goal with the class. </a:t>
            </a:r>
          </a:p>
          <a:p>
            <a:pPr marL="0" fontAlgn="auto">
              <a:spcBef>
                <a:spcPts val="0"/>
              </a:spcBef>
            </a:pPr>
            <a:endParaRPr lang="en-US" kern="0" dirty="0"/>
          </a:p>
          <a:p>
            <a:pPr marL="0" fontAlgn="auto">
              <a:lnSpc>
                <a:spcPct val="90000"/>
              </a:lnSpc>
              <a:spcBef>
                <a:spcPts val="1400"/>
              </a:spcBef>
            </a:pPr>
            <a:endParaRPr lang="en-US" sz="3000" kern="0" dirty="0"/>
          </a:p>
          <a:p>
            <a:pPr fontAlgn="auto">
              <a:spcBef>
                <a:spcPts val="0"/>
              </a:spcBef>
              <a:buSzPct val="25000"/>
            </a:pPr>
            <a:endParaRPr lang="en-US" kern="0" dirty="0"/>
          </a:p>
          <a:p>
            <a:pPr fontAlgn="auto">
              <a:spcBef>
                <a:spcPts val="0"/>
              </a:spcBef>
              <a:buSzPct val="25000"/>
            </a:pPr>
            <a:endParaRPr lang="en-US" kern="0" dirty="0"/>
          </a:p>
        </p:txBody>
      </p:sp>
      <p:sp>
        <p:nvSpPr>
          <p:cNvPr id="3" name="Text Placeholder 2">
            <a:extLst>
              <a:ext uri="{FF2B5EF4-FFF2-40B4-BE49-F238E27FC236}">
                <a16:creationId xmlns:a16="http://schemas.microsoft.com/office/drawing/2014/main" id="{7E0D9EEF-313D-40BE-92BE-7F16FC2F0763}"/>
              </a:ext>
            </a:extLst>
          </p:cNvPr>
          <p:cNvSpPr>
            <a:spLocks noGrp="1"/>
          </p:cNvSpPr>
          <p:nvPr>
            <p:ph type="body" idx="1"/>
          </p:nvPr>
        </p:nvSpPr>
        <p:spPr>
          <a:xfrm>
            <a:off x="3131127" y="1191851"/>
            <a:ext cx="8923200" cy="3973500"/>
          </a:xfrm>
        </p:spPr>
        <p:txBody>
          <a:bodyPr/>
          <a:lstStyle/>
          <a:p>
            <a:r>
              <a:rPr lang="en-US" dirty="0"/>
              <a:t>.</a:t>
            </a:r>
          </a:p>
        </p:txBody>
      </p:sp>
      <p:sp>
        <p:nvSpPr>
          <p:cNvPr id="8" name="Shape 508">
            <a:extLst>
              <a:ext uri="{FF2B5EF4-FFF2-40B4-BE49-F238E27FC236}">
                <a16:creationId xmlns:a16="http://schemas.microsoft.com/office/drawing/2014/main" id="{BC26CDBA-D1A3-46CC-B3CD-18C5928AAEED}"/>
              </a:ext>
            </a:extLst>
          </p:cNvPr>
          <p:cNvSpPr txBox="1">
            <a:spLocks/>
          </p:cNvSpPr>
          <p:nvPr/>
        </p:nvSpPr>
        <p:spPr>
          <a:xfrm>
            <a:off x="457201" y="1369098"/>
            <a:ext cx="2514600" cy="2133600"/>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0" fontAlgn="auto">
              <a:lnSpc>
                <a:spcPct val="90000"/>
              </a:lnSpc>
              <a:spcBef>
                <a:spcPts val="0"/>
              </a:spcBef>
            </a:pPr>
            <a:r>
              <a:rPr lang="en-US" sz="6000" kern="0" dirty="0"/>
              <a:t>SMART </a:t>
            </a:r>
          </a:p>
          <a:p>
            <a:pPr marL="0" fontAlgn="auto">
              <a:lnSpc>
                <a:spcPct val="90000"/>
              </a:lnSpc>
              <a:spcBef>
                <a:spcPts val="0"/>
              </a:spcBef>
            </a:pPr>
            <a:r>
              <a:rPr lang="en-US" sz="6000" kern="0" dirty="0"/>
              <a:t>Goals </a:t>
            </a:r>
          </a:p>
          <a:p>
            <a:pPr marL="0" fontAlgn="auto">
              <a:spcBef>
                <a:spcPts val="0"/>
              </a:spcBef>
            </a:pPr>
            <a:endParaRPr lang="en-US" sz="2400" kern="0" dirty="0">
              <a:solidFill>
                <a:schemeClr val="dk1"/>
              </a:solidFill>
              <a:latin typeface="Helvetica Neue"/>
              <a:ea typeface="Helvetica Neue"/>
              <a:cs typeface="Helvetica Neue"/>
              <a:sym typeface="Helvetica Neue"/>
            </a:endParaRPr>
          </a:p>
          <a:p>
            <a:pPr marL="0" fontAlgn="auto">
              <a:spcBef>
                <a:spcPts val="0"/>
              </a:spcBef>
            </a:pPr>
            <a:endParaRPr lang="en-US" kern="0" dirty="0"/>
          </a:p>
          <a:p>
            <a:pPr marL="0" fontAlgn="auto">
              <a:lnSpc>
                <a:spcPct val="90000"/>
              </a:lnSpc>
              <a:spcBef>
                <a:spcPts val="1400"/>
              </a:spcBef>
            </a:pPr>
            <a:endParaRPr lang="en-US" sz="3000" kern="0" dirty="0"/>
          </a:p>
          <a:p>
            <a:pPr fontAlgn="auto">
              <a:spcBef>
                <a:spcPts val="0"/>
              </a:spcBef>
              <a:buSzPct val="25000"/>
            </a:pPr>
            <a:endParaRPr lang="en-US" kern="0" dirty="0"/>
          </a:p>
          <a:p>
            <a:pPr fontAlgn="auto">
              <a:spcBef>
                <a:spcPts val="0"/>
              </a:spcBef>
              <a:buSzPct val="25000"/>
            </a:pPr>
            <a:endParaRPr lang="en-US" kern="0" dirty="0"/>
          </a:p>
        </p:txBody>
      </p:sp>
    </p:spTree>
    <p:extLst>
      <p:ext uri="{BB962C8B-B14F-4D97-AF65-F5344CB8AC3E}">
        <p14:creationId xmlns:p14="http://schemas.microsoft.com/office/powerpoint/2010/main" val="4081007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Shape 507"/>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19</a:t>
            </a:fld>
            <a:endParaRPr lang="en-US" sz="1200" kern="0">
              <a:solidFill>
                <a:srgbClr val="FF0000"/>
              </a:solidFill>
              <a:latin typeface="Arial"/>
              <a:ea typeface="Arial"/>
              <a:cs typeface="Arial"/>
              <a:sym typeface="Arial"/>
            </a:endParaRPr>
          </a:p>
        </p:txBody>
      </p:sp>
      <p:sp>
        <p:nvSpPr>
          <p:cNvPr id="508" name="Shape 508"/>
          <p:cNvSpPr txBox="1">
            <a:spLocks noGrp="1"/>
          </p:cNvSpPr>
          <p:nvPr>
            <p:ph type="body" idx="1"/>
          </p:nvPr>
        </p:nvSpPr>
        <p:spPr>
          <a:xfrm>
            <a:off x="374073" y="1524168"/>
            <a:ext cx="3588327" cy="2133600"/>
          </a:xfrm>
          <a:prstGeom prst="rect">
            <a:avLst/>
          </a:prstGeom>
          <a:noFill/>
          <a:ln>
            <a:noFill/>
          </a:ln>
        </p:spPr>
        <p:txBody>
          <a:bodyPr lIns="91425" tIns="45700" rIns="91425" bIns="45700" anchor="t" anchorCtr="0">
            <a:noAutofit/>
          </a:bodyPr>
          <a:lstStyle/>
          <a:p>
            <a:pPr marL="0">
              <a:lnSpc>
                <a:spcPct val="90000"/>
              </a:lnSpc>
              <a:spcBef>
                <a:spcPts val="0"/>
              </a:spcBef>
            </a:pPr>
            <a:r>
              <a:rPr lang="en-US" sz="6000" dirty="0"/>
              <a:t>SMART </a:t>
            </a:r>
          </a:p>
          <a:p>
            <a:pPr marL="0">
              <a:lnSpc>
                <a:spcPct val="90000"/>
              </a:lnSpc>
              <a:spcBef>
                <a:spcPts val="0"/>
              </a:spcBef>
            </a:pPr>
            <a:r>
              <a:rPr lang="en-US" sz="6000" dirty="0"/>
              <a:t>Goals </a:t>
            </a:r>
          </a:p>
          <a:p>
            <a:pPr marL="0">
              <a:spcBef>
                <a:spcPts val="0"/>
              </a:spcBef>
            </a:pPr>
            <a:endParaRPr sz="2400" dirty="0">
              <a:solidFill>
                <a:schemeClr val="dk1"/>
              </a:solidFill>
              <a:latin typeface="Helvetica Neue"/>
              <a:ea typeface="Helvetica Neue"/>
              <a:cs typeface="Helvetica Neue"/>
              <a:sym typeface="Helvetica Neue"/>
            </a:endParaRPr>
          </a:p>
          <a:p>
            <a:pPr marL="0">
              <a:spcBef>
                <a:spcPts val="0"/>
              </a:spcBef>
            </a:pPr>
            <a:endParaRPr dirty="0"/>
          </a:p>
          <a:p>
            <a:pPr marL="0">
              <a:lnSpc>
                <a:spcPct val="90000"/>
              </a:lnSpc>
              <a:spcBef>
                <a:spcPts val="1400"/>
              </a:spcBef>
            </a:pPr>
            <a:endParaRPr sz="3000" dirty="0"/>
          </a:p>
          <a:p>
            <a:pPr>
              <a:spcBef>
                <a:spcPts val="0"/>
              </a:spcBef>
              <a:buSzPct val="25000"/>
            </a:pPr>
            <a:endParaRPr dirty="0"/>
          </a:p>
          <a:p>
            <a:pPr>
              <a:spcBef>
                <a:spcPts val="0"/>
              </a:spcBef>
              <a:buSzPct val="25000"/>
            </a:pPr>
            <a:endParaRPr dirty="0"/>
          </a:p>
        </p:txBody>
      </p:sp>
      <p:sp>
        <p:nvSpPr>
          <p:cNvPr id="509" name="Shape 509" descr="FREE Online Course https://www.udemy.com/goal-setting/ Learn more at www.decisionskills.com. When setting or evaluating goals, consider using the acronym SMART. Using SMART provides structure that helps ensure goals are specific, measurable, achievable, relevant and time bound." title="SMART Goals - Quick Overview">
            <a:hlinkClick r:id="rId3"/>
          </p:cNvPr>
          <p:cNvSpPr/>
          <p:nvPr/>
        </p:nvSpPr>
        <p:spPr>
          <a:xfrm>
            <a:off x="4419600" y="1143000"/>
            <a:ext cx="6763866" cy="5001826"/>
          </a:xfrm>
          <a:prstGeom prst="rect">
            <a:avLst/>
          </a:prstGeom>
          <a:blipFill>
            <a:blip r:embed="rId4">
              <a:alphaModFix/>
            </a:blip>
            <a:stretch>
              <a:fillRect/>
            </a:stretch>
          </a:blipFill>
          <a:ln>
            <a:noFill/>
          </a:ln>
        </p:spPr>
      </p:sp>
    </p:spTree>
    <p:extLst>
      <p:ext uri="{BB962C8B-B14F-4D97-AF65-F5344CB8AC3E}">
        <p14:creationId xmlns:p14="http://schemas.microsoft.com/office/powerpoint/2010/main" val="240297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Shape 475"/>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20</a:t>
            </a:fld>
            <a:endParaRPr lang="en-US" sz="1200" kern="0">
              <a:solidFill>
                <a:srgbClr val="FF0000"/>
              </a:solidFill>
              <a:latin typeface="Arial"/>
              <a:ea typeface="Arial"/>
              <a:cs typeface="Arial"/>
              <a:sym typeface="Arial"/>
            </a:endParaRPr>
          </a:p>
        </p:txBody>
      </p:sp>
      <p:pic>
        <p:nvPicPr>
          <p:cNvPr id="13" name="Content Placeholder 5">
            <a:extLst>
              <a:ext uri="{FF2B5EF4-FFF2-40B4-BE49-F238E27FC236}">
                <a16:creationId xmlns:a16="http://schemas.microsoft.com/office/drawing/2014/main" id="{42D281C3-88F0-41BF-8515-90F91B0AEEE4}"/>
              </a:ext>
            </a:extLst>
          </p:cNvPr>
          <p:cNvPicPr>
            <a:picLocks noChangeAspect="1"/>
          </p:cNvPicPr>
          <p:nvPr/>
        </p:nvPicPr>
        <p:blipFill>
          <a:blip r:embed="rId3"/>
          <a:stretch>
            <a:fillRect/>
          </a:stretch>
        </p:blipFill>
        <p:spPr>
          <a:xfrm>
            <a:off x="990600" y="1653735"/>
            <a:ext cx="9207733" cy="4554513"/>
          </a:xfrm>
          <a:prstGeom prst="rect">
            <a:avLst/>
          </a:prstGeom>
          <a:noFill/>
          <a:ln>
            <a:noFill/>
          </a:ln>
        </p:spPr>
      </p:pic>
      <p:sp>
        <p:nvSpPr>
          <p:cNvPr id="5" name="TextBox 4">
            <a:extLst>
              <a:ext uri="{FF2B5EF4-FFF2-40B4-BE49-F238E27FC236}">
                <a16:creationId xmlns:a16="http://schemas.microsoft.com/office/drawing/2014/main" id="{E498CA6F-98F1-4BD1-9379-5027FE6C2D6C}"/>
              </a:ext>
            </a:extLst>
          </p:cNvPr>
          <p:cNvSpPr txBox="1"/>
          <p:nvPr/>
        </p:nvSpPr>
        <p:spPr>
          <a:xfrm>
            <a:off x="1219200" y="1111704"/>
            <a:ext cx="3524876" cy="461665"/>
          </a:xfrm>
          <a:prstGeom prst="rect">
            <a:avLst/>
          </a:prstGeom>
          <a:noFill/>
        </p:spPr>
        <p:txBody>
          <a:bodyPr wrap="none" rtlCol="0">
            <a:spAutoFit/>
          </a:bodyPr>
          <a:lstStyle/>
          <a:p>
            <a:r>
              <a:rPr lang="en-US" dirty="0"/>
              <a:t>Types of Project Templates</a:t>
            </a:r>
          </a:p>
        </p:txBody>
      </p:sp>
      <p:sp>
        <p:nvSpPr>
          <p:cNvPr id="15" name="TextBox 14">
            <a:extLst>
              <a:ext uri="{FF2B5EF4-FFF2-40B4-BE49-F238E27FC236}">
                <a16:creationId xmlns:a16="http://schemas.microsoft.com/office/drawing/2014/main" id="{87D1A16B-C8AE-4B2E-BA04-61EC7E6AC37B}"/>
              </a:ext>
            </a:extLst>
          </p:cNvPr>
          <p:cNvSpPr txBox="1"/>
          <p:nvPr/>
        </p:nvSpPr>
        <p:spPr>
          <a:xfrm>
            <a:off x="7162801" y="982171"/>
            <a:ext cx="3288183" cy="400110"/>
          </a:xfrm>
          <a:prstGeom prst="rect">
            <a:avLst/>
          </a:prstGeom>
          <a:noFill/>
        </p:spPr>
        <p:txBody>
          <a:bodyPr wrap="square" rtlCol="0">
            <a:spAutoFit/>
          </a:bodyPr>
          <a:lstStyle/>
          <a:p>
            <a:pPr>
              <a:defRPr/>
            </a:pPr>
            <a:r>
              <a:rPr lang="en-US" sz="2000" dirty="0">
                <a:solidFill>
                  <a:prstClr val="black"/>
                </a:solidFill>
              </a:rPr>
              <a:t>Kerzner, p.  398-399 Chap 11</a:t>
            </a:r>
          </a:p>
        </p:txBody>
      </p:sp>
      <p:sp>
        <p:nvSpPr>
          <p:cNvPr id="16" name="Smiley Face 15">
            <a:extLst>
              <a:ext uri="{FF2B5EF4-FFF2-40B4-BE49-F238E27FC236}">
                <a16:creationId xmlns:a16="http://schemas.microsoft.com/office/drawing/2014/main" id="{7BC9D0B4-3720-4183-8D90-FD9C6170813E}"/>
              </a:ext>
            </a:extLst>
          </p:cNvPr>
          <p:cNvSpPr/>
          <p:nvPr/>
        </p:nvSpPr>
        <p:spPr>
          <a:xfrm>
            <a:off x="3200401" y="2438400"/>
            <a:ext cx="285949" cy="304800"/>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miley Face 16">
            <a:extLst>
              <a:ext uri="{FF2B5EF4-FFF2-40B4-BE49-F238E27FC236}">
                <a16:creationId xmlns:a16="http://schemas.microsoft.com/office/drawing/2014/main" id="{A7E683E8-125D-4BB9-A960-278944504DF8}"/>
              </a:ext>
            </a:extLst>
          </p:cNvPr>
          <p:cNvSpPr/>
          <p:nvPr/>
        </p:nvSpPr>
        <p:spPr>
          <a:xfrm>
            <a:off x="5308517" y="4800600"/>
            <a:ext cx="285949" cy="304800"/>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miley Face 17">
            <a:extLst>
              <a:ext uri="{FF2B5EF4-FFF2-40B4-BE49-F238E27FC236}">
                <a16:creationId xmlns:a16="http://schemas.microsoft.com/office/drawing/2014/main" id="{52762C17-1B34-4743-915C-E929FEAF3ECF}"/>
              </a:ext>
            </a:extLst>
          </p:cNvPr>
          <p:cNvSpPr/>
          <p:nvPr/>
        </p:nvSpPr>
        <p:spPr>
          <a:xfrm>
            <a:off x="8376857" y="4847756"/>
            <a:ext cx="285949" cy="304800"/>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miley Face 18">
            <a:extLst>
              <a:ext uri="{FF2B5EF4-FFF2-40B4-BE49-F238E27FC236}">
                <a16:creationId xmlns:a16="http://schemas.microsoft.com/office/drawing/2014/main" id="{0579AF01-6E07-40FA-83F3-3E174DD19B21}"/>
              </a:ext>
            </a:extLst>
          </p:cNvPr>
          <p:cNvSpPr/>
          <p:nvPr/>
        </p:nvSpPr>
        <p:spPr>
          <a:xfrm>
            <a:off x="8376856" y="2438400"/>
            <a:ext cx="285949" cy="304800"/>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92BBF68-C143-4730-AEF5-CD7F31C96181}"/>
              </a:ext>
            </a:extLst>
          </p:cNvPr>
          <p:cNvSpPr txBox="1"/>
          <p:nvPr/>
        </p:nvSpPr>
        <p:spPr>
          <a:xfrm>
            <a:off x="1219200" y="6404239"/>
            <a:ext cx="9369937" cy="307777"/>
          </a:xfrm>
          <a:prstGeom prst="rect">
            <a:avLst/>
          </a:prstGeom>
          <a:noFill/>
        </p:spPr>
        <p:txBody>
          <a:bodyPr wrap="none" rtlCol="0">
            <a:spAutoFit/>
          </a:bodyPr>
          <a:lstStyle/>
          <a:p>
            <a:pPr>
              <a:defRPr/>
            </a:pPr>
            <a:r>
              <a:rPr lang="en-US" sz="1400" dirty="0">
                <a:solidFill>
                  <a:prstClr val="black"/>
                </a:solidFill>
                <a:latin typeface="Calibri Light" panose="020F0302020204030204"/>
              </a:rPr>
              <a:t>Source: </a:t>
            </a:r>
            <a:r>
              <a:rPr lang="en-US" sz="1400" dirty="0">
                <a:solidFill>
                  <a:prstClr val="black"/>
                </a:solidFill>
                <a:latin typeface="Calibri Light" panose="020F0302020204030204"/>
                <a:hlinkClick r:id="rId4"/>
              </a:rPr>
              <a:t>https://play.google.com/books/reader?id=VNExDgAAQBAJ&amp;printsec=frontcover&amp;output=reader&amp;hl=en&amp;pg=GBS.PA398</a:t>
            </a:r>
            <a:endParaRPr lang="en-US" sz="1400" dirty="0">
              <a:solidFill>
                <a:prstClr val="black"/>
              </a:solidFill>
              <a:latin typeface="Calibri Light" panose="020F0302020204030204"/>
            </a:endParaRPr>
          </a:p>
        </p:txBody>
      </p:sp>
    </p:spTree>
    <p:extLst>
      <p:ext uri="{BB962C8B-B14F-4D97-AF65-F5344CB8AC3E}">
        <p14:creationId xmlns:p14="http://schemas.microsoft.com/office/powerpoint/2010/main" val="2517551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pic>
        <p:nvPicPr>
          <p:cNvPr id="12" name="Picture 11">
            <a:extLst>
              <a:ext uri="{FF2B5EF4-FFF2-40B4-BE49-F238E27FC236}">
                <a16:creationId xmlns:a16="http://schemas.microsoft.com/office/drawing/2014/main" id="{A19ACBA5-4DBB-4FFA-B0D8-F3BE132EAA45}"/>
              </a:ext>
            </a:extLst>
          </p:cNvPr>
          <p:cNvPicPr>
            <a:picLocks noChangeAspect="1"/>
          </p:cNvPicPr>
          <p:nvPr/>
        </p:nvPicPr>
        <p:blipFill>
          <a:blip r:embed="rId3"/>
          <a:stretch>
            <a:fillRect/>
          </a:stretch>
        </p:blipFill>
        <p:spPr>
          <a:xfrm>
            <a:off x="5277869" y="-81404"/>
            <a:ext cx="5333999" cy="6926432"/>
          </a:xfrm>
          <a:prstGeom prst="rect">
            <a:avLst/>
          </a:prstGeom>
        </p:spPr>
      </p:pic>
      <p:sp>
        <p:nvSpPr>
          <p:cNvPr id="475" name="Shape 475"/>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21</a:t>
            </a:fld>
            <a:endParaRPr lang="en-US" sz="1200" kern="0">
              <a:solidFill>
                <a:srgbClr val="FF0000"/>
              </a:solidFill>
              <a:latin typeface="Arial"/>
              <a:ea typeface="Arial"/>
              <a:cs typeface="Arial"/>
              <a:sym typeface="Arial"/>
            </a:endParaRPr>
          </a:p>
        </p:txBody>
      </p:sp>
      <p:sp>
        <p:nvSpPr>
          <p:cNvPr id="11" name="Rectangle 10">
            <a:extLst>
              <a:ext uri="{FF2B5EF4-FFF2-40B4-BE49-F238E27FC236}">
                <a16:creationId xmlns:a16="http://schemas.microsoft.com/office/drawing/2014/main" id="{7BD5588F-C1EF-4527-8B97-4EB1F27D9A5D}"/>
              </a:ext>
            </a:extLst>
          </p:cNvPr>
          <p:cNvSpPr/>
          <p:nvPr/>
        </p:nvSpPr>
        <p:spPr>
          <a:xfrm>
            <a:off x="457201" y="6324600"/>
            <a:ext cx="6404462" cy="338554"/>
          </a:xfrm>
          <a:prstGeom prst="rect">
            <a:avLst/>
          </a:prstGeom>
          <a:solidFill>
            <a:schemeClr val="bg1"/>
          </a:solidFill>
        </p:spPr>
        <p:txBody>
          <a:bodyPr wrap="square">
            <a:spAutoFit/>
          </a:bodyPr>
          <a:lstStyle/>
          <a:p>
            <a:pPr>
              <a:defRPr/>
            </a:pPr>
            <a:r>
              <a:rPr lang="en-US" sz="1600" dirty="0">
                <a:solidFill>
                  <a:prstClr val="white"/>
                </a:solidFill>
                <a:hlinkClick r:id="rId4"/>
              </a:rPr>
              <a:t>Source:  </a:t>
            </a:r>
            <a:r>
              <a:rPr lang="en-US" sz="1600" dirty="0">
                <a:solidFill>
                  <a:prstClr val="white"/>
                </a:solidFill>
                <a:hlinkClick r:id="rId5"/>
              </a:rPr>
              <a:t>https://www.thepersimmongroup.com/project-charter-template-2/</a:t>
            </a:r>
            <a:endParaRPr lang="en-US" sz="1600" dirty="0">
              <a:solidFill>
                <a:prstClr val="white"/>
              </a:solidFill>
            </a:endParaRPr>
          </a:p>
        </p:txBody>
      </p:sp>
      <p:sp>
        <p:nvSpPr>
          <p:cNvPr id="5" name="Shape 508">
            <a:extLst>
              <a:ext uri="{FF2B5EF4-FFF2-40B4-BE49-F238E27FC236}">
                <a16:creationId xmlns:a16="http://schemas.microsoft.com/office/drawing/2014/main" id="{92590235-9C59-43CB-8EE8-F361FE4FB7EF}"/>
              </a:ext>
            </a:extLst>
          </p:cNvPr>
          <p:cNvSpPr txBox="1">
            <a:spLocks/>
          </p:cNvSpPr>
          <p:nvPr/>
        </p:nvSpPr>
        <p:spPr>
          <a:xfrm>
            <a:off x="457201" y="1369098"/>
            <a:ext cx="2514600" cy="2133600"/>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0" fontAlgn="auto">
              <a:lnSpc>
                <a:spcPct val="90000"/>
              </a:lnSpc>
              <a:spcBef>
                <a:spcPts val="0"/>
              </a:spcBef>
            </a:pPr>
            <a:r>
              <a:rPr lang="en-US" sz="6000" kern="0" dirty="0"/>
              <a:t>SMART </a:t>
            </a:r>
          </a:p>
          <a:p>
            <a:pPr marL="0" fontAlgn="auto">
              <a:lnSpc>
                <a:spcPct val="90000"/>
              </a:lnSpc>
              <a:spcBef>
                <a:spcPts val="0"/>
              </a:spcBef>
            </a:pPr>
            <a:r>
              <a:rPr lang="en-US" sz="6000" kern="0" dirty="0"/>
              <a:t>Goals </a:t>
            </a:r>
          </a:p>
          <a:p>
            <a:pPr marL="0" fontAlgn="auto">
              <a:spcBef>
                <a:spcPts val="0"/>
              </a:spcBef>
            </a:pPr>
            <a:endParaRPr lang="en-US" sz="2400" kern="0" dirty="0">
              <a:solidFill>
                <a:schemeClr val="dk1"/>
              </a:solidFill>
              <a:latin typeface="Helvetica Neue"/>
              <a:ea typeface="Helvetica Neue"/>
              <a:cs typeface="Helvetica Neue"/>
              <a:sym typeface="Helvetica Neue"/>
            </a:endParaRPr>
          </a:p>
          <a:p>
            <a:pPr marL="0" fontAlgn="auto">
              <a:spcBef>
                <a:spcPts val="0"/>
              </a:spcBef>
            </a:pPr>
            <a:endParaRPr lang="en-US" kern="0" dirty="0"/>
          </a:p>
          <a:p>
            <a:pPr marL="0" fontAlgn="auto">
              <a:lnSpc>
                <a:spcPct val="90000"/>
              </a:lnSpc>
              <a:spcBef>
                <a:spcPts val="1400"/>
              </a:spcBef>
            </a:pPr>
            <a:endParaRPr lang="en-US" sz="3000" kern="0" dirty="0"/>
          </a:p>
          <a:p>
            <a:pPr fontAlgn="auto">
              <a:spcBef>
                <a:spcPts val="0"/>
              </a:spcBef>
              <a:buSzPct val="25000"/>
            </a:pPr>
            <a:endParaRPr lang="en-US" kern="0" dirty="0"/>
          </a:p>
          <a:p>
            <a:pPr fontAlgn="auto">
              <a:spcBef>
                <a:spcPts val="0"/>
              </a:spcBef>
              <a:buSzPct val="25000"/>
            </a:pPr>
            <a:endParaRPr lang="en-US" kern="0" dirty="0"/>
          </a:p>
        </p:txBody>
      </p:sp>
    </p:spTree>
    <p:extLst>
      <p:ext uri="{BB962C8B-B14F-4D97-AF65-F5344CB8AC3E}">
        <p14:creationId xmlns:p14="http://schemas.microsoft.com/office/powerpoint/2010/main" val="4008494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Shape 475"/>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22</a:t>
            </a:fld>
            <a:endParaRPr lang="en-US" sz="1200" kern="0">
              <a:solidFill>
                <a:srgbClr val="FF0000"/>
              </a:solidFill>
              <a:latin typeface="Arial"/>
              <a:ea typeface="Arial"/>
              <a:cs typeface="Arial"/>
              <a:sym typeface="Arial"/>
            </a:endParaRPr>
          </a:p>
        </p:txBody>
      </p:sp>
      <p:pic>
        <p:nvPicPr>
          <p:cNvPr id="9" name="Picture 2" descr="Image result for project charter template">
            <a:extLst>
              <a:ext uri="{FF2B5EF4-FFF2-40B4-BE49-F238E27FC236}">
                <a16:creationId xmlns:a16="http://schemas.microsoft.com/office/drawing/2014/main" id="{82290C68-78EB-4B9A-A3E6-D04B911C3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77462"/>
            <a:ext cx="5322853" cy="610307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7BD5588F-C1EF-4527-8B97-4EB1F27D9A5D}"/>
              </a:ext>
            </a:extLst>
          </p:cNvPr>
          <p:cNvSpPr/>
          <p:nvPr/>
        </p:nvSpPr>
        <p:spPr>
          <a:xfrm>
            <a:off x="4852356" y="6519446"/>
            <a:ext cx="6404462" cy="338554"/>
          </a:xfrm>
          <a:prstGeom prst="rect">
            <a:avLst/>
          </a:prstGeom>
          <a:solidFill>
            <a:schemeClr val="bg1"/>
          </a:solidFill>
        </p:spPr>
        <p:txBody>
          <a:bodyPr wrap="square">
            <a:spAutoFit/>
          </a:bodyPr>
          <a:lstStyle/>
          <a:p>
            <a:pPr>
              <a:defRPr/>
            </a:pPr>
            <a:r>
              <a:rPr lang="en-US" sz="1600" dirty="0">
                <a:solidFill>
                  <a:prstClr val="white"/>
                </a:solidFill>
                <a:hlinkClick r:id="rId4"/>
              </a:rPr>
              <a:t>Source:  http://www.sopexample.info/project-charter-template//</a:t>
            </a:r>
            <a:endParaRPr lang="en-US" sz="1600" dirty="0">
              <a:solidFill>
                <a:prstClr val="white"/>
              </a:solidFill>
            </a:endParaRPr>
          </a:p>
        </p:txBody>
      </p:sp>
      <p:sp>
        <p:nvSpPr>
          <p:cNvPr id="5" name="Shape 508">
            <a:extLst>
              <a:ext uri="{FF2B5EF4-FFF2-40B4-BE49-F238E27FC236}">
                <a16:creationId xmlns:a16="http://schemas.microsoft.com/office/drawing/2014/main" id="{27200117-0F9A-4491-A31C-48D94F1B4A6C}"/>
              </a:ext>
            </a:extLst>
          </p:cNvPr>
          <p:cNvSpPr txBox="1">
            <a:spLocks/>
          </p:cNvSpPr>
          <p:nvPr/>
        </p:nvSpPr>
        <p:spPr>
          <a:xfrm>
            <a:off x="457201" y="1369098"/>
            <a:ext cx="2514600" cy="2133600"/>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0" fontAlgn="auto">
              <a:lnSpc>
                <a:spcPct val="90000"/>
              </a:lnSpc>
              <a:spcBef>
                <a:spcPts val="0"/>
              </a:spcBef>
            </a:pPr>
            <a:r>
              <a:rPr lang="en-US" sz="6000" kern="0" dirty="0"/>
              <a:t>SMART </a:t>
            </a:r>
          </a:p>
          <a:p>
            <a:pPr marL="0" fontAlgn="auto">
              <a:lnSpc>
                <a:spcPct val="90000"/>
              </a:lnSpc>
              <a:spcBef>
                <a:spcPts val="0"/>
              </a:spcBef>
            </a:pPr>
            <a:r>
              <a:rPr lang="en-US" sz="6000" kern="0" dirty="0"/>
              <a:t>Goals </a:t>
            </a:r>
          </a:p>
          <a:p>
            <a:pPr marL="0" fontAlgn="auto">
              <a:spcBef>
                <a:spcPts val="0"/>
              </a:spcBef>
            </a:pPr>
            <a:endParaRPr lang="en-US" sz="2400" kern="0" dirty="0">
              <a:solidFill>
                <a:schemeClr val="dk1"/>
              </a:solidFill>
              <a:latin typeface="Helvetica Neue"/>
              <a:ea typeface="Helvetica Neue"/>
              <a:cs typeface="Helvetica Neue"/>
              <a:sym typeface="Helvetica Neue"/>
            </a:endParaRPr>
          </a:p>
          <a:p>
            <a:pPr marL="0" fontAlgn="auto">
              <a:spcBef>
                <a:spcPts val="0"/>
              </a:spcBef>
            </a:pPr>
            <a:endParaRPr lang="en-US" kern="0" dirty="0"/>
          </a:p>
          <a:p>
            <a:pPr marL="0" fontAlgn="auto">
              <a:lnSpc>
                <a:spcPct val="90000"/>
              </a:lnSpc>
              <a:spcBef>
                <a:spcPts val="1400"/>
              </a:spcBef>
            </a:pPr>
            <a:endParaRPr lang="en-US" sz="3000" kern="0" dirty="0"/>
          </a:p>
          <a:p>
            <a:pPr fontAlgn="auto">
              <a:spcBef>
                <a:spcPts val="0"/>
              </a:spcBef>
              <a:buSzPct val="25000"/>
            </a:pPr>
            <a:endParaRPr lang="en-US" kern="0" dirty="0"/>
          </a:p>
          <a:p>
            <a:pPr fontAlgn="auto">
              <a:spcBef>
                <a:spcPts val="0"/>
              </a:spcBef>
              <a:buSzPct val="25000"/>
            </a:pPr>
            <a:endParaRPr lang="en-US" kern="0" dirty="0"/>
          </a:p>
        </p:txBody>
      </p:sp>
    </p:spTree>
    <p:extLst>
      <p:ext uri="{BB962C8B-B14F-4D97-AF65-F5344CB8AC3E}">
        <p14:creationId xmlns:p14="http://schemas.microsoft.com/office/powerpoint/2010/main" val="1079019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Shape 475"/>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23</a:t>
            </a:fld>
            <a:endParaRPr lang="en-US" sz="1200" kern="0">
              <a:solidFill>
                <a:srgbClr val="FF0000"/>
              </a:solidFill>
              <a:latin typeface="Arial"/>
              <a:ea typeface="Arial"/>
              <a:cs typeface="Arial"/>
              <a:sym typeface="Arial"/>
            </a:endParaRPr>
          </a:p>
        </p:txBody>
      </p:sp>
      <p:pic>
        <p:nvPicPr>
          <p:cNvPr id="4" name="Shape 533" descr="Screen Shot 2016-04-26 at 8.39.22 PM.png">
            <a:extLst>
              <a:ext uri="{FF2B5EF4-FFF2-40B4-BE49-F238E27FC236}">
                <a16:creationId xmlns:a16="http://schemas.microsoft.com/office/drawing/2014/main" id="{358B59D4-F922-4DF6-8319-F111D0C5C030}"/>
              </a:ext>
            </a:extLst>
          </p:cNvPr>
          <p:cNvPicPr preferRelativeResize="0"/>
          <p:nvPr/>
        </p:nvPicPr>
        <p:blipFill>
          <a:blip r:embed="rId3">
            <a:alphaModFix/>
          </a:blip>
          <a:stretch>
            <a:fillRect/>
          </a:stretch>
        </p:blipFill>
        <p:spPr>
          <a:xfrm>
            <a:off x="4343400" y="258159"/>
            <a:ext cx="5875400" cy="6341682"/>
          </a:xfrm>
          <a:prstGeom prst="rect">
            <a:avLst/>
          </a:prstGeom>
          <a:noFill/>
          <a:ln>
            <a:noFill/>
          </a:ln>
        </p:spPr>
      </p:pic>
    </p:spTree>
    <p:extLst>
      <p:ext uri="{BB962C8B-B14F-4D97-AF65-F5344CB8AC3E}">
        <p14:creationId xmlns:p14="http://schemas.microsoft.com/office/powerpoint/2010/main" val="867544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Reflection of city at dusk on mirrored building">
            <a:extLst>
              <a:ext uri="{FF2B5EF4-FFF2-40B4-BE49-F238E27FC236}">
                <a16:creationId xmlns:a16="http://schemas.microsoft.com/office/drawing/2014/main" id="{80F641B8-D4CB-4B34-AF57-A526981DEDAF}"/>
              </a:ext>
            </a:extLst>
          </p:cNvPr>
          <p:cNvPicPr>
            <a:picLocks noGrp="1" noChangeAspect="1"/>
          </p:cNvPicPr>
          <p:nvPr>
            <p:ph type="pic" sz="quarter" idx="10"/>
          </p:nvPr>
        </p:nvPicPr>
        <p:blipFill>
          <a:blip r:embed="rId3">
            <a:alphaModFix amt="80000"/>
          </a:blip>
          <a:srcRect t="6692" b="6692"/>
          <a:stretch/>
        </p:blipFill>
        <p:spPr>
          <a:xfrm>
            <a:off x="-5606" y="0"/>
            <a:ext cx="12192000" cy="6858000"/>
          </a:xfrm>
        </p:spPr>
      </p:pic>
      <p:sp>
        <p:nvSpPr>
          <p:cNvPr id="2" name="Oval 1">
            <a:extLst>
              <a:ext uri="{FF2B5EF4-FFF2-40B4-BE49-F238E27FC236}">
                <a16:creationId xmlns:a16="http://schemas.microsoft.com/office/drawing/2014/main" id="{733AD71F-DA66-44DD-B812-447839E534FB}"/>
              </a:ext>
              <a:ext uri="{C183D7F6-B498-43B3-948B-1728B52AA6E4}">
                <adec:decorative xmlns:adec="http://schemas.microsoft.com/office/drawing/2017/decorative" val="1"/>
              </a:ext>
            </a:extLst>
          </p:cNvPr>
          <p:cNvSpPr/>
          <p:nvPr/>
        </p:nvSpPr>
        <p:spPr>
          <a:xfrm>
            <a:off x="8138160" y="5669280"/>
            <a:ext cx="502920" cy="5029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3" name="Oval 2">
            <a:extLst>
              <a:ext uri="{FF2B5EF4-FFF2-40B4-BE49-F238E27FC236}">
                <a16:creationId xmlns:a16="http://schemas.microsoft.com/office/drawing/2014/main" id="{A7CF27D1-2BD8-40D7-A92B-834F8A4F76F0}"/>
              </a:ext>
              <a:ext uri="{C183D7F6-B498-43B3-948B-1728B52AA6E4}">
                <adec:decorative xmlns:adec="http://schemas.microsoft.com/office/drawing/2017/decorative" val="1"/>
              </a:ext>
            </a:extLst>
          </p:cNvPr>
          <p:cNvSpPr/>
          <p:nvPr/>
        </p:nvSpPr>
        <p:spPr>
          <a:xfrm>
            <a:off x="2915463" y="1295169"/>
            <a:ext cx="692878" cy="69287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4" name="Oval 3">
            <a:extLst>
              <a:ext uri="{FF2B5EF4-FFF2-40B4-BE49-F238E27FC236}">
                <a16:creationId xmlns:a16="http://schemas.microsoft.com/office/drawing/2014/main" id="{290F2B13-F976-4C2D-883C-E495CDF04ACA}"/>
              </a:ext>
              <a:ext uri="{C183D7F6-B498-43B3-948B-1728B52AA6E4}">
                <adec:decorative xmlns:adec="http://schemas.microsoft.com/office/drawing/2017/decorative" val="1"/>
              </a:ext>
            </a:extLst>
          </p:cNvPr>
          <p:cNvSpPr/>
          <p:nvPr/>
        </p:nvSpPr>
        <p:spPr>
          <a:xfrm>
            <a:off x="3398520" y="904895"/>
            <a:ext cx="251460" cy="251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pic>
        <p:nvPicPr>
          <p:cNvPr id="9" name="Picture 8">
            <a:extLst>
              <a:ext uri="{FF2B5EF4-FFF2-40B4-BE49-F238E27FC236}">
                <a16:creationId xmlns:a16="http://schemas.microsoft.com/office/drawing/2014/main" id="{3EC5EDC4-0A16-4467-90EC-37BEFD3F9FB0}"/>
              </a:ext>
            </a:extLst>
          </p:cNvPr>
          <p:cNvPicPr>
            <a:picLocks noChangeAspect="1"/>
          </p:cNvPicPr>
          <p:nvPr/>
        </p:nvPicPr>
        <p:blipFill>
          <a:blip r:embed="rId4"/>
          <a:stretch>
            <a:fillRect/>
          </a:stretch>
        </p:blipFill>
        <p:spPr>
          <a:xfrm>
            <a:off x="0" y="-21319"/>
            <a:ext cx="12192002" cy="1087839"/>
          </a:xfrm>
          <a:prstGeom prst="rect">
            <a:avLst/>
          </a:prstGeom>
        </p:spPr>
      </p:pic>
      <p:sp>
        <p:nvSpPr>
          <p:cNvPr id="7" name="Oval 6">
            <a:extLst>
              <a:ext uri="{FF2B5EF4-FFF2-40B4-BE49-F238E27FC236}">
                <a16:creationId xmlns:a16="http://schemas.microsoft.com/office/drawing/2014/main" id="{48461F53-81E4-4F48-8B4D-56B6013B1088}"/>
              </a:ext>
              <a:ext uri="{C183D7F6-B498-43B3-948B-1728B52AA6E4}">
                <adec:decorative xmlns:adec="http://schemas.microsoft.com/office/drawing/2017/decorative" val="1"/>
              </a:ext>
            </a:extLst>
          </p:cNvPr>
          <p:cNvSpPr/>
          <p:nvPr/>
        </p:nvSpPr>
        <p:spPr>
          <a:xfrm>
            <a:off x="3347194" y="685800"/>
            <a:ext cx="5486400" cy="5486400"/>
          </a:xfrm>
          <a:prstGeom prst="ellipse">
            <a:avLst/>
          </a:prstGeom>
          <a:solidFill>
            <a:schemeClr val="accent5">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Text Placeholder 7">
            <a:extLst>
              <a:ext uri="{FF2B5EF4-FFF2-40B4-BE49-F238E27FC236}">
                <a16:creationId xmlns:a16="http://schemas.microsoft.com/office/drawing/2014/main" id="{17DE5458-0766-49A5-8982-EF9557A6BB94}"/>
              </a:ext>
            </a:extLst>
          </p:cNvPr>
          <p:cNvSpPr>
            <a:spLocks noGrp="1"/>
          </p:cNvSpPr>
          <p:nvPr>
            <p:ph type="body" sz="quarter" idx="11"/>
          </p:nvPr>
        </p:nvSpPr>
        <p:spPr>
          <a:xfrm>
            <a:off x="4213226" y="4141709"/>
            <a:ext cx="3924934" cy="490538"/>
          </a:xfrm>
        </p:spPr>
        <p:txBody>
          <a:bodyPr>
            <a:noAutofit/>
          </a:bodyPr>
          <a:lstStyle/>
          <a:p>
            <a:r>
              <a:rPr lang="en-US" sz="3600" dirty="0">
                <a:solidFill>
                  <a:schemeClr val="bg1"/>
                </a:solidFill>
              </a:rPr>
              <a:t>10 Minutes</a:t>
            </a:r>
          </a:p>
        </p:txBody>
      </p:sp>
      <p:sp>
        <p:nvSpPr>
          <p:cNvPr id="5" name="Title 4">
            <a:extLst>
              <a:ext uri="{FF2B5EF4-FFF2-40B4-BE49-F238E27FC236}">
                <a16:creationId xmlns:a16="http://schemas.microsoft.com/office/drawing/2014/main" id="{C0CA4A65-0235-4CB2-B09E-4E2D8F223034}"/>
              </a:ext>
            </a:extLst>
          </p:cNvPr>
          <p:cNvSpPr>
            <a:spLocks noGrp="1"/>
          </p:cNvSpPr>
          <p:nvPr>
            <p:ph type="title"/>
          </p:nvPr>
        </p:nvSpPr>
        <p:spPr>
          <a:xfrm>
            <a:off x="4086802" y="1669884"/>
            <a:ext cx="4007183" cy="2374194"/>
          </a:xfrm>
        </p:spPr>
        <p:txBody>
          <a:bodyPr>
            <a:normAutofit/>
          </a:bodyPr>
          <a:lstStyle/>
          <a:p>
            <a:pPr rtl="0" eaLnBrk="1" latinLnBrk="0" hangingPunct="1"/>
            <a:r>
              <a:rPr lang="en-US" sz="6000" kern="1200" dirty="0">
                <a:solidFill>
                  <a:srgbClr val="FFFFFF"/>
                </a:solidFill>
                <a:effectLst/>
                <a:latin typeface="Calibri Light" panose="020F0302020204030204" pitchFamily="34" charset="0"/>
                <a:ea typeface="+mn-ea"/>
                <a:cs typeface="+mn-cs"/>
              </a:rPr>
              <a:t>Break Time</a:t>
            </a:r>
            <a:endParaRPr lang="en-US" sz="6000" dirty="0"/>
          </a:p>
        </p:txBody>
      </p:sp>
    </p:spTree>
    <p:extLst>
      <p:ext uri="{BB962C8B-B14F-4D97-AF65-F5344CB8AC3E}">
        <p14:creationId xmlns:p14="http://schemas.microsoft.com/office/powerpoint/2010/main" val="1400307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Reflection of city at dusk on mirrored building">
            <a:extLst>
              <a:ext uri="{FF2B5EF4-FFF2-40B4-BE49-F238E27FC236}">
                <a16:creationId xmlns:a16="http://schemas.microsoft.com/office/drawing/2014/main" id="{80F641B8-D4CB-4B34-AF57-A526981DEDAF}"/>
              </a:ext>
            </a:extLst>
          </p:cNvPr>
          <p:cNvPicPr>
            <a:picLocks noGrp="1" noChangeAspect="1"/>
          </p:cNvPicPr>
          <p:nvPr>
            <p:ph type="pic" sz="quarter" idx="10"/>
          </p:nvPr>
        </p:nvPicPr>
        <p:blipFill>
          <a:blip r:embed="rId3">
            <a:alphaModFix amt="80000"/>
          </a:blip>
          <a:srcRect t="6692" b="6692"/>
          <a:stretch/>
        </p:blipFill>
        <p:spPr>
          <a:xfrm>
            <a:off x="-5606" y="0"/>
            <a:ext cx="12192000" cy="6858000"/>
          </a:xfrm>
        </p:spPr>
      </p:pic>
      <p:sp>
        <p:nvSpPr>
          <p:cNvPr id="2" name="Oval 1">
            <a:extLst>
              <a:ext uri="{FF2B5EF4-FFF2-40B4-BE49-F238E27FC236}">
                <a16:creationId xmlns:a16="http://schemas.microsoft.com/office/drawing/2014/main" id="{733AD71F-DA66-44DD-B812-447839E534FB}"/>
              </a:ext>
              <a:ext uri="{C183D7F6-B498-43B3-948B-1728B52AA6E4}">
                <adec:decorative xmlns:adec="http://schemas.microsoft.com/office/drawing/2017/decorative" val="1"/>
              </a:ext>
            </a:extLst>
          </p:cNvPr>
          <p:cNvSpPr/>
          <p:nvPr/>
        </p:nvSpPr>
        <p:spPr>
          <a:xfrm>
            <a:off x="8138160" y="5669280"/>
            <a:ext cx="502920" cy="5029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3" name="Oval 2">
            <a:extLst>
              <a:ext uri="{FF2B5EF4-FFF2-40B4-BE49-F238E27FC236}">
                <a16:creationId xmlns:a16="http://schemas.microsoft.com/office/drawing/2014/main" id="{A7CF27D1-2BD8-40D7-A92B-834F8A4F76F0}"/>
              </a:ext>
              <a:ext uri="{C183D7F6-B498-43B3-948B-1728B52AA6E4}">
                <adec:decorative xmlns:adec="http://schemas.microsoft.com/office/drawing/2017/decorative" val="1"/>
              </a:ext>
            </a:extLst>
          </p:cNvPr>
          <p:cNvSpPr/>
          <p:nvPr/>
        </p:nvSpPr>
        <p:spPr>
          <a:xfrm>
            <a:off x="2915463" y="1295169"/>
            <a:ext cx="692878" cy="69287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4" name="Oval 3">
            <a:extLst>
              <a:ext uri="{FF2B5EF4-FFF2-40B4-BE49-F238E27FC236}">
                <a16:creationId xmlns:a16="http://schemas.microsoft.com/office/drawing/2014/main" id="{290F2B13-F976-4C2D-883C-E495CDF04ACA}"/>
              </a:ext>
              <a:ext uri="{C183D7F6-B498-43B3-948B-1728B52AA6E4}">
                <adec:decorative xmlns:adec="http://schemas.microsoft.com/office/drawing/2017/decorative" val="1"/>
              </a:ext>
            </a:extLst>
          </p:cNvPr>
          <p:cNvSpPr/>
          <p:nvPr/>
        </p:nvSpPr>
        <p:spPr>
          <a:xfrm>
            <a:off x="3398520" y="904895"/>
            <a:ext cx="251460" cy="251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pic>
        <p:nvPicPr>
          <p:cNvPr id="9" name="Picture 8">
            <a:extLst>
              <a:ext uri="{FF2B5EF4-FFF2-40B4-BE49-F238E27FC236}">
                <a16:creationId xmlns:a16="http://schemas.microsoft.com/office/drawing/2014/main" id="{3EC5EDC4-0A16-4467-90EC-37BEFD3F9FB0}"/>
              </a:ext>
            </a:extLst>
          </p:cNvPr>
          <p:cNvPicPr>
            <a:picLocks noChangeAspect="1"/>
          </p:cNvPicPr>
          <p:nvPr/>
        </p:nvPicPr>
        <p:blipFill>
          <a:blip r:embed="rId4"/>
          <a:stretch>
            <a:fillRect/>
          </a:stretch>
        </p:blipFill>
        <p:spPr>
          <a:xfrm>
            <a:off x="0" y="-21319"/>
            <a:ext cx="12192002" cy="1087839"/>
          </a:xfrm>
          <a:prstGeom prst="rect">
            <a:avLst/>
          </a:prstGeom>
        </p:spPr>
      </p:pic>
      <p:sp>
        <p:nvSpPr>
          <p:cNvPr id="7" name="Oval 6">
            <a:extLst>
              <a:ext uri="{FF2B5EF4-FFF2-40B4-BE49-F238E27FC236}">
                <a16:creationId xmlns:a16="http://schemas.microsoft.com/office/drawing/2014/main" id="{48461F53-81E4-4F48-8B4D-56B6013B1088}"/>
              </a:ext>
              <a:ext uri="{C183D7F6-B498-43B3-948B-1728B52AA6E4}">
                <adec:decorative xmlns:adec="http://schemas.microsoft.com/office/drawing/2017/decorative" val="1"/>
              </a:ext>
            </a:extLst>
          </p:cNvPr>
          <p:cNvSpPr/>
          <p:nvPr/>
        </p:nvSpPr>
        <p:spPr>
          <a:xfrm>
            <a:off x="3347194" y="685800"/>
            <a:ext cx="5486400" cy="5486400"/>
          </a:xfrm>
          <a:prstGeom prst="ellipse">
            <a:avLst/>
          </a:prstGeom>
          <a:solidFill>
            <a:schemeClr val="accent6">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Text Placeholder 7">
            <a:extLst>
              <a:ext uri="{FF2B5EF4-FFF2-40B4-BE49-F238E27FC236}">
                <a16:creationId xmlns:a16="http://schemas.microsoft.com/office/drawing/2014/main" id="{17DE5458-0766-49A5-8982-EF9557A6BB94}"/>
              </a:ext>
            </a:extLst>
          </p:cNvPr>
          <p:cNvSpPr>
            <a:spLocks noGrp="1"/>
          </p:cNvSpPr>
          <p:nvPr>
            <p:ph type="body" sz="quarter" idx="11"/>
          </p:nvPr>
        </p:nvSpPr>
        <p:spPr>
          <a:xfrm>
            <a:off x="4213226" y="4141709"/>
            <a:ext cx="3924934" cy="490538"/>
          </a:xfrm>
        </p:spPr>
        <p:txBody>
          <a:bodyPr>
            <a:noAutofit/>
          </a:bodyPr>
          <a:lstStyle/>
          <a:p>
            <a:r>
              <a:rPr lang="en-US" sz="3600" dirty="0">
                <a:solidFill>
                  <a:schemeClr val="bg1"/>
                </a:solidFill>
              </a:rPr>
              <a:t>45 Minutes</a:t>
            </a:r>
          </a:p>
        </p:txBody>
      </p:sp>
      <p:sp>
        <p:nvSpPr>
          <p:cNvPr id="5" name="Title 4">
            <a:extLst>
              <a:ext uri="{FF2B5EF4-FFF2-40B4-BE49-F238E27FC236}">
                <a16:creationId xmlns:a16="http://schemas.microsoft.com/office/drawing/2014/main" id="{C0CA4A65-0235-4CB2-B09E-4E2D8F223034}"/>
              </a:ext>
            </a:extLst>
          </p:cNvPr>
          <p:cNvSpPr>
            <a:spLocks noGrp="1"/>
          </p:cNvSpPr>
          <p:nvPr>
            <p:ph type="title"/>
          </p:nvPr>
        </p:nvSpPr>
        <p:spPr>
          <a:xfrm>
            <a:off x="4086802" y="1669884"/>
            <a:ext cx="4007183" cy="2374194"/>
          </a:xfrm>
        </p:spPr>
        <p:txBody>
          <a:bodyPr>
            <a:normAutofit/>
          </a:bodyPr>
          <a:lstStyle/>
          <a:p>
            <a:pPr rtl="0" eaLnBrk="1" latinLnBrk="0" hangingPunct="1"/>
            <a:r>
              <a:rPr lang="en-US" sz="6000" kern="1200" dirty="0">
                <a:solidFill>
                  <a:srgbClr val="FFFFFF"/>
                </a:solidFill>
                <a:effectLst/>
                <a:latin typeface="Calibri Light" panose="020F0302020204030204" pitchFamily="34" charset="0"/>
                <a:ea typeface="+mn-ea"/>
                <a:cs typeface="+mn-cs"/>
              </a:rPr>
              <a:t>Explore</a:t>
            </a:r>
            <a:endParaRPr lang="en-US" sz="6000" dirty="0"/>
          </a:p>
        </p:txBody>
      </p:sp>
    </p:spTree>
    <p:extLst>
      <p:ext uri="{BB962C8B-B14F-4D97-AF65-F5344CB8AC3E}">
        <p14:creationId xmlns:p14="http://schemas.microsoft.com/office/powerpoint/2010/main" val="3776516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Shape 475"/>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26</a:t>
            </a:fld>
            <a:endParaRPr lang="en-US" sz="1200" kern="0">
              <a:solidFill>
                <a:srgbClr val="FF0000"/>
              </a:solidFill>
              <a:latin typeface="Arial"/>
              <a:ea typeface="Arial"/>
              <a:cs typeface="Arial"/>
              <a:sym typeface="Arial"/>
            </a:endParaRPr>
          </a:p>
        </p:txBody>
      </p:sp>
      <p:sp>
        <p:nvSpPr>
          <p:cNvPr id="476" name="Shape 476"/>
          <p:cNvSpPr txBox="1">
            <a:spLocks noGrp="1"/>
          </p:cNvSpPr>
          <p:nvPr>
            <p:ph type="body" idx="1"/>
          </p:nvPr>
        </p:nvSpPr>
        <p:spPr>
          <a:xfrm>
            <a:off x="1641475" y="1868487"/>
            <a:ext cx="8923200" cy="3973500"/>
          </a:xfrm>
          <a:prstGeom prst="rect">
            <a:avLst/>
          </a:prstGeom>
          <a:noFill/>
          <a:ln>
            <a:noFill/>
          </a:ln>
        </p:spPr>
        <p:txBody>
          <a:bodyPr lIns="91425" tIns="45700" rIns="91425" bIns="45700" anchor="t" anchorCtr="0">
            <a:noAutofit/>
          </a:bodyPr>
          <a:lstStyle/>
          <a:p>
            <a:pPr marL="0">
              <a:lnSpc>
                <a:spcPct val="90000"/>
              </a:lnSpc>
              <a:spcBef>
                <a:spcPts val="1400"/>
              </a:spcBef>
            </a:pPr>
            <a:r>
              <a:rPr lang="en-US" dirty="0"/>
              <a:t>Gathering high-level needs (concepting) </a:t>
            </a:r>
          </a:p>
          <a:p>
            <a:pPr marL="457200" indent="-419100">
              <a:spcBef>
                <a:spcPts val="200"/>
              </a:spcBef>
              <a:buClr>
                <a:srgbClr val="000000"/>
              </a:buClr>
              <a:buSzPct val="100000"/>
              <a:buChar char="●"/>
            </a:pPr>
            <a:r>
              <a:rPr lang="en-US" sz="3000" dirty="0">
                <a:solidFill>
                  <a:srgbClr val="000000"/>
                </a:solidFill>
              </a:rPr>
              <a:t>Problem or need statement</a:t>
            </a:r>
          </a:p>
          <a:p>
            <a:pPr marL="457200" indent="-419100">
              <a:spcBef>
                <a:spcPts val="200"/>
              </a:spcBef>
              <a:buClr>
                <a:srgbClr val="000000"/>
              </a:buClr>
              <a:buSzPct val="100000"/>
              <a:buChar char="●"/>
            </a:pPr>
            <a:r>
              <a:rPr lang="en-US" sz="3000" dirty="0">
                <a:solidFill>
                  <a:srgbClr val="000000"/>
                </a:solidFill>
              </a:rPr>
              <a:t>Information gathering</a:t>
            </a:r>
          </a:p>
          <a:p>
            <a:pPr marL="457200" indent="-419100">
              <a:spcBef>
                <a:spcPts val="200"/>
              </a:spcBef>
              <a:buClr>
                <a:srgbClr val="000000"/>
              </a:buClr>
              <a:buSzPct val="100000"/>
              <a:buChar char="●"/>
            </a:pPr>
            <a:r>
              <a:rPr lang="en-US" sz="3000" dirty="0">
                <a:solidFill>
                  <a:srgbClr val="000000"/>
                </a:solidFill>
              </a:rPr>
              <a:t>Constraints</a:t>
            </a:r>
          </a:p>
          <a:p>
            <a:pPr marL="457200" indent="-419100">
              <a:spcBef>
                <a:spcPts val="200"/>
              </a:spcBef>
              <a:buClr>
                <a:srgbClr val="000000"/>
              </a:buClr>
              <a:buSzPct val="100000"/>
              <a:buChar char="●"/>
            </a:pPr>
            <a:r>
              <a:rPr lang="en-US" sz="3000" dirty="0">
                <a:solidFill>
                  <a:srgbClr val="000000"/>
                </a:solidFill>
              </a:rPr>
              <a:t>Alternative analysis</a:t>
            </a:r>
          </a:p>
          <a:p>
            <a:pPr marL="457200" indent="-419100">
              <a:spcBef>
                <a:spcPts val="200"/>
              </a:spcBef>
              <a:buClr>
                <a:srgbClr val="000000"/>
              </a:buClr>
              <a:buSzPct val="100000"/>
              <a:buChar char="●"/>
            </a:pPr>
            <a:r>
              <a:rPr lang="en-US" sz="3000" dirty="0">
                <a:solidFill>
                  <a:srgbClr val="000000"/>
                </a:solidFill>
              </a:rPr>
              <a:t>Project objectives</a:t>
            </a:r>
          </a:p>
          <a:p>
            <a:pPr>
              <a:spcBef>
                <a:spcPts val="0"/>
              </a:spcBef>
              <a:buSzPct val="25000"/>
            </a:pPr>
            <a:endParaRPr dirty="0">
              <a:solidFill>
                <a:srgbClr val="000000"/>
              </a:solidFill>
            </a:endParaRPr>
          </a:p>
          <a:p>
            <a:pPr>
              <a:spcBef>
                <a:spcPts val="0"/>
              </a:spcBef>
              <a:buSzPct val="25000"/>
            </a:pPr>
            <a:endParaRPr dirty="0"/>
          </a:p>
        </p:txBody>
      </p:sp>
    </p:spTree>
    <p:extLst>
      <p:ext uri="{BB962C8B-B14F-4D97-AF65-F5344CB8AC3E}">
        <p14:creationId xmlns:p14="http://schemas.microsoft.com/office/powerpoint/2010/main" val="280600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Shape 481"/>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27</a:t>
            </a:fld>
            <a:endParaRPr lang="en-US" sz="1200" kern="0">
              <a:solidFill>
                <a:srgbClr val="FF0000"/>
              </a:solidFill>
              <a:latin typeface="Arial"/>
              <a:ea typeface="Arial"/>
              <a:cs typeface="Arial"/>
              <a:sym typeface="Arial"/>
            </a:endParaRPr>
          </a:p>
        </p:txBody>
      </p:sp>
      <p:sp>
        <p:nvSpPr>
          <p:cNvPr id="482" name="Shape 482"/>
          <p:cNvSpPr txBox="1">
            <a:spLocks noGrp="1"/>
          </p:cNvSpPr>
          <p:nvPr>
            <p:ph type="body" idx="1"/>
          </p:nvPr>
        </p:nvSpPr>
        <p:spPr>
          <a:xfrm>
            <a:off x="1143000" y="2590800"/>
            <a:ext cx="10875963" cy="1676400"/>
          </a:xfrm>
          <a:prstGeom prst="rect">
            <a:avLst/>
          </a:prstGeom>
          <a:noFill/>
          <a:ln>
            <a:noFill/>
          </a:ln>
        </p:spPr>
        <p:txBody>
          <a:bodyPr lIns="91425" tIns="45700" rIns="91425" bIns="45700" anchor="t" anchorCtr="0">
            <a:noAutofit/>
          </a:bodyPr>
          <a:lstStyle/>
          <a:p>
            <a:pPr marL="0">
              <a:lnSpc>
                <a:spcPct val="90000"/>
              </a:lnSpc>
              <a:spcBef>
                <a:spcPts val="1400"/>
              </a:spcBef>
            </a:pPr>
            <a:r>
              <a:rPr lang="en-US" dirty="0"/>
              <a:t>Set realistic expectations when gathering initial requirements</a:t>
            </a:r>
          </a:p>
          <a:p>
            <a:pPr>
              <a:spcBef>
                <a:spcPts val="0"/>
              </a:spcBef>
              <a:buSzPct val="25000"/>
            </a:pPr>
            <a:endParaRPr dirty="0"/>
          </a:p>
        </p:txBody>
      </p:sp>
    </p:spTree>
    <p:extLst>
      <p:ext uri="{BB962C8B-B14F-4D97-AF65-F5344CB8AC3E}">
        <p14:creationId xmlns:p14="http://schemas.microsoft.com/office/powerpoint/2010/main" val="3129766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Shape 526"/>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28</a:t>
            </a:fld>
            <a:endParaRPr lang="en-US" sz="1200" kern="0">
              <a:solidFill>
                <a:srgbClr val="FF0000"/>
              </a:solidFill>
              <a:latin typeface="Arial"/>
              <a:ea typeface="Arial"/>
              <a:cs typeface="Arial"/>
              <a:sym typeface="Arial"/>
            </a:endParaRPr>
          </a:p>
        </p:txBody>
      </p:sp>
      <p:sp>
        <p:nvSpPr>
          <p:cNvPr id="527" name="Shape 527"/>
          <p:cNvSpPr txBox="1">
            <a:spLocks noGrp="1"/>
          </p:cNvSpPr>
          <p:nvPr>
            <p:ph type="body" idx="1"/>
          </p:nvPr>
        </p:nvSpPr>
        <p:spPr>
          <a:xfrm>
            <a:off x="381000" y="1081950"/>
            <a:ext cx="11506200" cy="5090250"/>
          </a:xfrm>
          <a:prstGeom prst="rect">
            <a:avLst/>
          </a:prstGeom>
          <a:noFill/>
          <a:ln>
            <a:noFill/>
          </a:ln>
        </p:spPr>
        <p:txBody>
          <a:bodyPr lIns="91425" tIns="45700" rIns="91425" bIns="45700" anchor="t" anchorCtr="0">
            <a:noAutofit/>
          </a:bodyPr>
          <a:lstStyle/>
          <a:p>
            <a:pPr marL="0">
              <a:lnSpc>
                <a:spcPct val="90000"/>
              </a:lnSpc>
              <a:spcBef>
                <a:spcPts val="1400"/>
              </a:spcBef>
            </a:pPr>
            <a:r>
              <a:rPr lang="en-US" sz="4000" dirty="0"/>
              <a:t>Project Scope Statement </a:t>
            </a:r>
          </a:p>
          <a:p>
            <a:pPr indent="0">
              <a:spcBef>
                <a:spcPts val="0"/>
              </a:spcBef>
              <a:buClr>
                <a:schemeClr val="dk1"/>
              </a:buClr>
              <a:buSzPct val="100000"/>
              <a:buFont typeface="Noto Sans Symbols"/>
              <a:buChar char="▪"/>
            </a:pPr>
            <a:r>
              <a:rPr lang="en-US" dirty="0">
                <a:solidFill>
                  <a:schemeClr val="dk1"/>
                </a:solidFill>
                <a:latin typeface="Calibri" panose="020F0502020204030204" pitchFamily="34" charset="0"/>
                <a:ea typeface="Helvetica Neue"/>
                <a:cs typeface="Calibri" panose="020F0502020204030204" pitchFamily="34" charset="0"/>
                <a:sym typeface="Helvetica Neue"/>
              </a:rPr>
              <a:t>A scope statement is a document used to develop and confirm a common understanding of what the project will deliver</a:t>
            </a:r>
          </a:p>
          <a:p>
            <a:pPr indent="0">
              <a:spcBef>
                <a:spcPts val="0"/>
              </a:spcBef>
              <a:buClr>
                <a:schemeClr val="dk1"/>
              </a:buClr>
              <a:buSzPct val="100000"/>
              <a:buFont typeface="Noto Sans Symbols"/>
              <a:buChar char="▪"/>
            </a:pPr>
            <a:r>
              <a:rPr lang="en-US" dirty="0">
                <a:solidFill>
                  <a:schemeClr val="dk1"/>
                </a:solidFill>
                <a:latin typeface="Calibri" panose="020F0502020204030204" pitchFamily="34" charset="0"/>
                <a:ea typeface="Helvetica Neue"/>
                <a:cs typeface="Calibri" panose="020F0502020204030204" pitchFamily="34" charset="0"/>
                <a:sym typeface="Helvetica Neue"/>
              </a:rPr>
              <a:t>A scope statement describes in detail the work to be done</a:t>
            </a:r>
          </a:p>
          <a:p>
            <a:pPr indent="0">
              <a:spcBef>
                <a:spcPts val="0"/>
              </a:spcBef>
              <a:buClr>
                <a:schemeClr val="dk1"/>
              </a:buClr>
              <a:buSzPct val="100000"/>
              <a:buFont typeface="Noto Sans Symbols"/>
              <a:buChar char="▪"/>
            </a:pPr>
            <a:r>
              <a:rPr lang="en-US" dirty="0">
                <a:solidFill>
                  <a:schemeClr val="dk1"/>
                </a:solidFill>
                <a:latin typeface="Calibri" panose="020F0502020204030204" pitchFamily="34" charset="0"/>
                <a:ea typeface="Helvetica Neue"/>
                <a:cs typeface="Calibri" panose="020F0502020204030204" pitchFamily="34" charset="0"/>
                <a:sym typeface="Helvetica Neue"/>
              </a:rPr>
              <a:t>It is helpful to create a preliminary scope statement during project initiation so that the entire project team can start important discussions and work related to the project scope</a:t>
            </a:r>
          </a:p>
          <a:p>
            <a:pPr indent="0">
              <a:spcBef>
                <a:spcPts val="0"/>
              </a:spcBef>
              <a:buClr>
                <a:schemeClr val="dk1"/>
              </a:buClr>
              <a:buSzPct val="100000"/>
              <a:buFont typeface="Noto Sans Symbols"/>
              <a:buChar char="▪"/>
            </a:pPr>
            <a:r>
              <a:rPr lang="en-US" dirty="0">
                <a:solidFill>
                  <a:schemeClr val="dk1"/>
                </a:solidFill>
                <a:latin typeface="Calibri" panose="020F0502020204030204" pitchFamily="34" charset="0"/>
                <a:ea typeface="Helvetica Neue"/>
                <a:cs typeface="Calibri" panose="020F0502020204030204" pitchFamily="34" charset="0"/>
                <a:sym typeface="Helvetica Neue"/>
              </a:rPr>
              <a:t>There are usually several versions, and each one becomes more detailed as the project progresses and more information becomes available</a:t>
            </a:r>
            <a:endParaRPr dirty="0"/>
          </a:p>
          <a:p>
            <a:pPr>
              <a:spcBef>
                <a:spcPts val="0"/>
              </a:spcBef>
              <a:buSzPct val="25000"/>
            </a:pPr>
            <a:endParaRPr dirty="0"/>
          </a:p>
        </p:txBody>
      </p:sp>
    </p:spTree>
    <p:extLst>
      <p:ext uri="{BB962C8B-B14F-4D97-AF65-F5344CB8AC3E}">
        <p14:creationId xmlns:p14="http://schemas.microsoft.com/office/powerpoint/2010/main" val="1316141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Shape 551"/>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29</a:t>
            </a:fld>
            <a:endParaRPr lang="en-US" sz="1200" kern="0">
              <a:solidFill>
                <a:srgbClr val="FF0000"/>
              </a:solidFill>
              <a:latin typeface="Arial"/>
              <a:ea typeface="Arial"/>
              <a:cs typeface="Arial"/>
              <a:sym typeface="Arial"/>
            </a:endParaRPr>
          </a:p>
        </p:txBody>
      </p:sp>
      <p:sp>
        <p:nvSpPr>
          <p:cNvPr id="552" name="Shape 552"/>
          <p:cNvSpPr txBox="1">
            <a:spLocks noGrp="1"/>
          </p:cNvSpPr>
          <p:nvPr>
            <p:ph type="body" idx="1"/>
          </p:nvPr>
        </p:nvSpPr>
        <p:spPr>
          <a:xfrm>
            <a:off x="5867400" y="2209801"/>
            <a:ext cx="4800600" cy="4317987"/>
          </a:xfrm>
          <a:prstGeom prst="rect">
            <a:avLst/>
          </a:prstGeom>
          <a:noFill/>
          <a:ln>
            <a:noFill/>
          </a:ln>
        </p:spPr>
        <p:txBody>
          <a:bodyPr lIns="91425" tIns="45700" rIns="91425" bIns="45700" anchor="t" anchorCtr="0">
            <a:noAutofit/>
          </a:bodyPr>
          <a:lstStyle/>
          <a:p>
            <a:pPr marL="171450" indent="-514350">
              <a:lnSpc>
                <a:spcPct val="90000"/>
              </a:lnSpc>
              <a:spcBef>
                <a:spcPts val="1400"/>
              </a:spcBef>
              <a:buAutoNum type="arabicPeriod"/>
            </a:pPr>
            <a:r>
              <a:rPr lang="en-US" dirty="0"/>
              <a:t>Project Charter </a:t>
            </a:r>
          </a:p>
          <a:p>
            <a:pPr marL="171450" indent="-514350">
              <a:lnSpc>
                <a:spcPct val="90000"/>
              </a:lnSpc>
              <a:spcBef>
                <a:spcPts val="1400"/>
              </a:spcBef>
              <a:buAutoNum type="arabicPeriod"/>
            </a:pPr>
            <a:r>
              <a:rPr lang="en-US" dirty="0"/>
              <a:t>Statement of Work </a:t>
            </a:r>
          </a:p>
          <a:p>
            <a:pPr marL="171450" indent="-514350">
              <a:lnSpc>
                <a:spcPct val="90000"/>
              </a:lnSpc>
              <a:spcBef>
                <a:spcPts val="1400"/>
              </a:spcBef>
              <a:buAutoNum type="arabicPeriod"/>
            </a:pPr>
            <a:r>
              <a:rPr lang="en-US" dirty="0"/>
              <a:t>Change Requests</a:t>
            </a:r>
          </a:p>
          <a:p>
            <a:pPr marL="0">
              <a:lnSpc>
                <a:spcPct val="90000"/>
              </a:lnSpc>
              <a:spcBef>
                <a:spcPts val="1400"/>
              </a:spcBef>
            </a:pPr>
            <a:endParaRPr sz="3000" dirty="0"/>
          </a:p>
          <a:p>
            <a:pPr>
              <a:spcBef>
                <a:spcPts val="0"/>
              </a:spcBef>
              <a:buSzPct val="25000"/>
            </a:pPr>
            <a:endParaRPr dirty="0"/>
          </a:p>
          <a:p>
            <a:pPr>
              <a:spcBef>
                <a:spcPts val="0"/>
              </a:spcBef>
              <a:buSzPct val="25000"/>
            </a:pPr>
            <a:endParaRPr dirty="0"/>
          </a:p>
        </p:txBody>
      </p:sp>
      <p:pic>
        <p:nvPicPr>
          <p:cNvPr id="4" name="Picture 3" descr="A close up of a sign&#10;&#10;Description generated with very high confidence">
            <a:extLst>
              <a:ext uri="{FF2B5EF4-FFF2-40B4-BE49-F238E27FC236}">
                <a16:creationId xmlns:a16="http://schemas.microsoft.com/office/drawing/2014/main" id="{EA2A8153-A094-47E5-9275-C68FBDD6401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15512" y="2270322"/>
            <a:ext cx="3489479" cy="3489479"/>
          </a:xfrm>
          <a:prstGeom prst="rect">
            <a:avLst/>
          </a:prstGeom>
        </p:spPr>
      </p:pic>
      <p:sp>
        <p:nvSpPr>
          <p:cNvPr id="5" name="TextBox 4">
            <a:extLst>
              <a:ext uri="{FF2B5EF4-FFF2-40B4-BE49-F238E27FC236}">
                <a16:creationId xmlns:a16="http://schemas.microsoft.com/office/drawing/2014/main" id="{CF78CD1D-F867-4961-BA0A-82139D4BC106}"/>
              </a:ext>
            </a:extLst>
          </p:cNvPr>
          <p:cNvSpPr txBox="1"/>
          <p:nvPr/>
        </p:nvSpPr>
        <p:spPr>
          <a:xfrm>
            <a:off x="2817000" y="7105088"/>
            <a:ext cx="3431400" cy="230832"/>
          </a:xfrm>
          <a:prstGeom prst="rect">
            <a:avLst/>
          </a:prstGeom>
          <a:noFill/>
        </p:spPr>
        <p:txBody>
          <a:bodyPr wrap="square" rtlCol="0">
            <a:spAutoFit/>
          </a:bodyPr>
          <a:lstStyle/>
          <a:p>
            <a:r>
              <a:rPr lang="en-US" sz="900">
                <a:hlinkClick r:id="rId4" tooltip="http://simple.wikipedia.org/wiki/file:light_bulb_icon.svg"/>
              </a:rPr>
              <a:t>This Photo</a:t>
            </a:r>
            <a:r>
              <a:rPr lang="en-US" sz="900"/>
              <a:t> by Unknown Author is licensed under </a:t>
            </a:r>
            <a:r>
              <a:rPr lang="en-US" sz="900">
                <a:hlinkClick r:id="rId5" tooltip="https://creativecommons.org/licenses/by-sa/3.0/"/>
              </a:rPr>
              <a:t>CC BY-SA</a:t>
            </a:r>
            <a:endParaRPr lang="en-US" sz="900"/>
          </a:p>
        </p:txBody>
      </p:sp>
      <p:sp>
        <p:nvSpPr>
          <p:cNvPr id="6" name="Shape 552">
            <a:extLst>
              <a:ext uri="{FF2B5EF4-FFF2-40B4-BE49-F238E27FC236}">
                <a16:creationId xmlns:a16="http://schemas.microsoft.com/office/drawing/2014/main" id="{EC1A1256-2B8E-47B2-89A7-9E46E25038DE}"/>
              </a:ext>
            </a:extLst>
          </p:cNvPr>
          <p:cNvSpPr txBox="1">
            <a:spLocks/>
          </p:cNvSpPr>
          <p:nvPr/>
        </p:nvSpPr>
        <p:spPr>
          <a:xfrm>
            <a:off x="1143000" y="1267153"/>
            <a:ext cx="9067800" cy="74486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0" fontAlgn="auto">
              <a:lnSpc>
                <a:spcPct val="90000"/>
              </a:lnSpc>
              <a:spcBef>
                <a:spcPts val="1400"/>
              </a:spcBef>
            </a:pPr>
            <a:r>
              <a:rPr lang="en-US" kern="0" dirty="0"/>
              <a:t>Apply the SCOPE STATEMENT throughout the project:</a:t>
            </a:r>
            <a:endParaRPr lang="en-US" sz="3000" kern="0" dirty="0"/>
          </a:p>
          <a:p>
            <a:pPr fontAlgn="auto">
              <a:spcBef>
                <a:spcPts val="0"/>
              </a:spcBef>
              <a:buSzPct val="25000"/>
            </a:pPr>
            <a:endParaRPr lang="en-US" kern="0" dirty="0"/>
          </a:p>
          <a:p>
            <a:pPr fontAlgn="auto">
              <a:spcBef>
                <a:spcPts val="0"/>
              </a:spcBef>
              <a:buSzPct val="25000"/>
            </a:pPr>
            <a:endParaRPr lang="en-US" kern="0" dirty="0"/>
          </a:p>
        </p:txBody>
      </p:sp>
    </p:spTree>
    <p:extLst>
      <p:ext uri="{BB962C8B-B14F-4D97-AF65-F5344CB8AC3E}">
        <p14:creationId xmlns:p14="http://schemas.microsoft.com/office/powerpoint/2010/main" val="14187280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Shape 487"/>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30</a:t>
            </a:fld>
            <a:endParaRPr lang="en-US" sz="1200" kern="0">
              <a:solidFill>
                <a:srgbClr val="FF0000"/>
              </a:solidFill>
              <a:latin typeface="Arial"/>
              <a:ea typeface="Arial"/>
              <a:cs typeface="Arial"/>
              <a:sym typeface="Arial"/>
            </a:endParaRPr>
          </a:p>
        </p:txBody>
      </p:sp>
      <p:sp>
        <p:nvSpPr>
          <p:cNvPr id="6" name="Shape 488">
            <a:extLst>
              <a:ext uri="{FF2B5EF4-FFF2-40B4-BE49-F238E27FC236}">
                <a16:creationId xmlns:a16="http://schemas.microsoft.com/office/drawing/2014/main" id="{54ADE33C-A29B-4209-9D56-F0A72576386E}"/>
              </a:ext>
            </a:extLst>
          </p:cNvPr>
          <p:cNvSpPr txBox="1">
            <a:spLocks noGrp="1"/>
          </p:cNvSpPr>
          <p:nvPr>
            <p:ph type="body" idx="1"/>
          </p:nvPr>
        </p:nvSpPr>
        <p:spPr>
          <a:xfrm>
            <a:off x="153114" y="1143000"/>
            <a:ext cx="4260298" cy="5046664"/>
          </a:xfrm>
          <a:prstGeom prst="rect">
            <a:avLst/>
          </a:prstGeom>
          <a:noFill/>
          <a:ln>
            <a:noFill/>
          </a:ln>
        </p:spPr>
        <p:txBody>
          <a:bodyPr lIns="91425" tIns="45700" rIns="91425" bIns="45700" anchor="t" anchorCtr="0">
            <a:noAutofit/>
          </a:bodyPr>
          <a:lstStyle/>
          <a:p>
            <a:pPr marL="0">
              <a:lnSpc>
                <a:spcPct val="90000"/>
              </a:lnSpc>
              <a:spcBef>
                <a:spcPts val="1400"/>
              </a:spcBef>
            </a:pPr>
            <a:r>
              <a:rPr lang="en-US" sz="4800" dirty="0"/>
              <a:t>1. </a:t>
            </a:r>
          </a:p>
          <a:p>
            <a:pPr marL="0">
              <a:lnSpc>
                <a:spcPct val="90000"/>
              </a:lnSpc>
              <a:spcBef>
                <a:spcPts val="1400"/>
              </a:spcBef>
            </a:pPr>
            <a:r>
              <a:rPr lang="en-US" sz="4800" dirty="0"/>
              <a:t>Define the scope in the Project Charter</a:t>
            </a:r>
            <a:endParaRPr sz="4800" dirty="0"/>
          </a:p>
        </p:txBody>
      </p:sp>
      <p:pic>
        <p:nvPicPr>
          <p:cNvPr id="9" name="Picture 8">
            <a:extLst>
              <a:ext uri="{FF2B5EF4-FFF2-40B4-BE49-F238E27FC236}">
                <a16:creationId xmlns:a16="http://schemas.microsoft.com/office/drawing/2014/main" id="{1D917502-CC6A-49EA-A281-42E8EFA5063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488899" y="960306"/>
            <a:ext cx="6160523" cy="4522230"/>
          </a:xfrm>
          <a:prstGeom prst="rect">
            <a:avLst/>
          </a:prstGeom>
        </p:spPr>
      </p:pic>
      <p:sp>
        <p:nvSpPr>
          <p:cNvPr id="10" name="TextBox 9">
            <a:extLst>
              <a:ext uri="{FF2B5EF4-FFF2-40B4-BE49-F238E27FC236}">
                <a16:creationId xmlns:a16="http://schemas.microsoft.com/office/drawing/2014/main" id="{33853A98-939C-4364-A61F-EBED83BCCC8E}"/>
              </a:ext>
            </a:extLst>
          </p:cNvPr>
          <p:cNvSpPr txBox="1"/>
          <p:nvPr/>
        </p:nvSpPr>
        <p:spPr>
          <a:xfrm>
            <a:off x="5334000" y="5701514"/>
            <a:ext cx="4105880" cy="230832"/>
          </a:xfrm>
          <a:prstGeom prst="rect">
            <a:avLst/>
          </a:prstGeom>
          <a:noFill/>
        </p:spPr>
        <p:txBody>
          <a:bodyPr wrap="square" rtlCol="0">
            <a:spAutoFit/>
          </a:bodyPr>
          <a:lstStyle/>
          <a:p>
            <a:r>
              <a:rPr lang="en-US" sz="900" dirty="0">
                <a:hlinkClick r:id="rId4" tooltip="https://kiwibelma.wordpress.com/2015/06/01/how-to-start-a-project-be-agile/"/>
              </a:rPr>
              <a:t>This Photo</a:t>
            </a:r>
            <a:r>
              <a:rPr lang="en-US" sz="900" dirty="0"/>
              <a:t> by Unknown Author is licensed under </a:t>
            </a:r>
            <a:r>
              <a:rPr lang="en-US" sz="900" dirty="0">
                <a:hlinkClick r:id="rId5" tooltip="https://creativecommons.org/licenses/by-nc-sa/3.0/"/>
              </a:rPr>
              <a:t>CC BY-SA-NC</a:t>
            </a:r>
            <a:endParaRPr lang="en-US" sz="900" dirty="0"/>
          </a:p>
        </p:txBody>
      </p:sp>
    </p:spTree>
    <p:extLst>
      <p:ext uri="{BB962C8B-B14F-4D97-AF65-F5344CB8AC3E}">
        <p14:creationId xmlns:p14="http://schemas.microsoft.com/office/powerpoint/2010/main" val="2120884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Shape 487"/>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31</a:t>
            </a:fld>
            <a:endParaRPr lang="en-US" sz="1200" kern="0">
              <a:solidFill>
                <a:srgbClr val="FF0000"/>
              </a:solidFill>
              <a:latin typeface="Arial"/>
              <a:ea typeface="Arial"/>
              <a:cs typeface="Arial"/>
              <a:sym typeface="Arial"/>
            </a:endParaRPr>
          </a:p>
        </p:txBody>
      </p:sp>
      <p:sp>
        <p:nvSpPr>
          <p:cNvPr id="6" name="Shape 488">
            <a:extLst>
              <a:ext uri="{FF2B5EF4-FFF2-40B4-BE49-F238E27FC236}">
                <a16:creationId xmlns:a16="http://schemas.microsoft.com/office/drawing/2014/main" id="{54ADE33C-A29B-4209-9D56-F0A72576386E}"/>
              </a:ext>
            </a:extLst>
          </p:cNvPr>
          <p:cNvSpPr txBox="1">
            <a:spLocks noGrp="1"/>
          </p:cNvSpPr>
          <p:nvPr>
            <p:ph type="body" idx="1"/>
          </p:nvPr>
        </p:nvSpPr>
        <p:spPr>
          <a:xfrm>
            <a:off x="152400" y="1219200"/>
            <a:ext cx="4474998" cy="4956662"/>
          </a:xfrm>
          <a:prstGeom prst="rect">
            <a:avLst/>
          </a:prstGeom>
          <a:noFill/>
          <a:ln>
            <a:noFill/>
          </a:ln>
        </p:spPr>
        <p:txBody>
          <a:bodyPr lIns="91425" tIns="45700" rIns="91425" bIns="45700" anchor="t" anchorCtr="0">
            <a:noAutofit/>
          </a:bodyPr>
          <a:lstStyle/>
          <a:p>
            <a:pPr marL="0">
              <a:lnSpc>
                <a:spcPct val="90000"/>
              </a:lnSpc>
              <a:spcBef>
                <a:spcPts val="1400"/>
              </a:spcBef>
            </a:pPr>
            <a:r>
              <a:rPr lang="en-US" sz="7200" dirty="0"/>
              <a:t>2.</a:t>
            </a:r>
            <a:r>
              <a:rPr lang="en-US" dirty="0"/>
              <a:t> </a:t>
            </a:r>
          </a:p>
          <a:p>
            <a:pPr marL="0">
              <a:lnSpc>
                <a:spcPct val="90000"/>
              </a:lnSpc>
              <a:spcBef>
                <a:spcPts val="1400"/>
              </a:spcBef>
            </a:pPr>
            <a:r>
              <a:rPr lang="en-US" sz="4400" dirty="0"/>
              <a:t>Specify the needs in the </a:t>
            </a:r>
            <a:r>
              <a:rPr lang="en-US" sz="4400" u="sng" dirty="0"/>
              <a:t>statement of work (SOW) </a:t>
            </a:r>
            <a:r>
              <a:rPr lang="en-US" sz="4400" dirty="0"/>
              <a:t>for contracts</a:t>
            </a:r>
          </a:p>
          <a:p>
            <a:pPr>
              <a:spcBef>
                <a:spcPts val="0"/>
              </a:spcBef>
              <a:buSzPct val="25000"/>
            </a:pPr>
            <a:endParaRPr dirty="0"/>
          </a:p>
          <a:p>
            <a:pPr>
              <a:spcBef>
                <a:spcPts val="0"/>
              </a:spcBef>
              <a:buSzPct val="25000"/>
            </a:pPr>
            <a:endParaRPr dirty="0"/>
          </a:p>
        </p:txBody>
      </p:sp>
      <p:pic>
        <p:nvPicPr>
          <p:cNvPr id="5" name="Picture 4" descr="A close up of a pen&#10;&#10;Description generated with very high confidence">
            <a:extLst>
              <a:ext uri="{FF2B5EF4-FFF2-40B4-BE49-F238E27FC236}">
                <a16:creationId xmlns:a16="http://schemas.microsoft.com/office/drawing/2014/main" id="{5CF5E571-64EE-491C-AFA4-6D398D8F272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607346" y="1046062"/>
            <a:ext cx="6060655" cy="4038600"/>
          </a:xfrm>
          <a:prstGeom prst="rect">
            <a:avLst/>
          </a:prstGeom>
        </p:spPr>
      </p:pic>
      <p:sp>
        <p:nvSpPr>
          <p:cNvPr id="7" name="TextBox 6">
            <a:extLst>
              <a:ext uri="{FF2B5EF4-FFF2-40B4-BE49-F238E27FC236}">
                <a16:creationId xmlns:a16="http://schemas.microsoft.com/office/drawing/2014/main" id="{7425ABA4-C12B-4B8B-9CD8-7C35EDE20533}"/>
              </a:ext>
            </a:extLst>
          </p:cNvPr>
          <p:cNvSpPr txBox="1"/>
          <p:nvPr/>
        </p:nvSpPr>
        <p:spPr>
          <a:xfrm>
            <a:off x="5542172" y="5367656"/>
            <a:ext cx="4191000" cy="230832"/>
          </a:xfrm>
          <a:prstGeom prst="rect">
            <a:avLst/>
          </a:prstGeom>
          <a:noFill/>
        </p:spPr>
        <p:txBody>
          <a:bodyPr wrap="square" rtlCol="0">
            <a:spAutoFit/>
          </a:bodyPr>
          <a:lstStyle/>
          <a:p>
            <a:r>
              <a:rPr lang="en-US" sz="900" dirty="0">
                <a:hlinkClick r:id="rId4" tooltip="http://folksonomy.co/?permalink=2246"/>
              </a:rPr>
              <a:t>This Photo</a:t>
            </a:r>
            <a:r>
              <a:rPr lang="en-US" sz="900" dirty="0"/>
              <a:t> by Unknown Author is licensed under </a:t>
            </a:r>
            <a:r>
              <a:rPr lang="en-US" sz="900" dirty="0">
                <a:hlinkClick r:id="rId5" tooltip="https://creativecommons.org/licenses/by-nc-sa/3.0/"/>
              </a:rPr>
              <a:t>CC BY-SA-NC</a:t>
            </a:r>
            <a:endParaRPr lang="en-US" sz="900" dirty="0"/>
          </a:p>
        </p:txBody>
      </p:sp>
    </p:spTree>
    <p:extLst>
      <p:ext uri="{BB962C8B-B14F-4D97-AF65-F5344CB8AC3E}">
        <p14:creationId xmlns:p14="http://schemas.microsoft.com/office/powerpoint/2010/main" val="25803628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Shape 539"/>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32</a:t>
            </a:fld>
            <a:endParaRPr lang="en-US" sz="1200" kern="0">
              <a:solidFill>
                <a:srgbClr val="FF0000"/>
              </a:solidFill>
              <a:latin typeface="Arial"/>
              <a:ea typeface="Arial"/>
              <a:cs typeface="Arial"/>
              <a:sym typeface="Arial"/>
            </a:endParaRPr>
          </a:p>
        </p:txBody>
      </p:sp>
      <p:sp>
        <p:nvSpPr>
          <p:cNvPr id="540" name="Shape 540"/>
          <p:cNvSpPr txBox="1">
            <a:spLocks noGrp="1"/>
          </p:cNvSpPr>
          <p:nvPr>
            <p:ph type="body" idx="1"/>
          </p:nvPr>
        </p:nvSpPr>
        <p:spPr>
          <a:xfrm>
            <a:off x="304800" y="1143000"/>
            <a:ext cx="11506200" cy="5486400"/>
          </a:xfrm>
          <a:prstGeom prst="rect">
            <a:avLst/>
          </a:prstGeom>
          <a:noFill/>
          <a:ln>
            <a:noFill/>
          </a:ln>
        </p:spPr>
        <p:txBody>
          <a:bodyPr lIns="91425" tIns="45700" rIns="91425" bIns="45700" anchor="t" anchorCtr="0">
            <a:noAutofit/>
          </a:bodyPr>
          <a:lstStyle/>
          <a:p>
            <a:pPr marL="0">
              <a:lnSpc>
                <a:spcPct val="90000"/>
              </a:lnSpc>
              <a:spcBef>
                <a:spcPts val="1400"/>
              </a:spcBef>
            </a:pPr>
            <a:r>
              <a:rPr lang="en-US" sz="4000" dirty="0"/>
              <a:t>Statement of Work (SOW)</a:t>
            </a:r>
          </a:p>
          <a:p>
            <a:pPr marL="457200" indent="-381000">
              <a:lnSpc>
                <a:spcPct val="90000"/>
              </a:lnSpc>
              <a:spcBef>
                <a:spcPts val="1400"/>
              </a:spcBef>
              <a:buClr>
                <a:srgbClr val="000000"/>
              </a:buClr>
              <a:buSzPct val="100000"/>
              <a:buFont typeface="Calibri"/>
              <a:buChar char="●"/>
            </a:pPr>
            <a:r>
              <a:rPr lang="en-US" dirty="0">
                <a:solidFill>
                  <a:srgbClr val="000000"/>
                </a:solidFill>
              </a:rPr>
              <a:t>A high-level narrative description of products, services, or results to be supplied by the project. </a:t>
            </a:r>
          </a:p>
          <a:p>
            <a:pPr marL="457200" indent="-381000">
              <a:lnSpc>
                <a:spcPct val="90000"/>
              </a:lnSpc>
              <a:spcBef>
                <a:spcPts val="1400"/>
              </a:spcBef>
              <a:buClr>
                <a:srgbClr val="000000"/>
              </a:buClr>
              <a:buSzPct val="100000"/>
              <a:buFont typeface="Calibri"/>
              <a:buChar char="●"/>
            </a:pPr>
            <a:r>
              <a:rPr lang="en-US" dirty="0">
                <a:solidFill>
                  <a:srgbClr val="000000"/>
                </a:solidFill>
              </a:rPr>
              <a:t>The purpose of the SOW is to give the organization and the project manager guidance on work requirements and end results sought. </a:t>
            </a:r>
          </a:p>
          <a:p>
            <a:pPr marL="457200" indent="-381000">
              <a:lnSpc>
                <a:spcPct val="90000"/>
              </a:lnSpc>
              <a:spcBef>
                <a:spcPts val="1400"/>
              </a:spcBef>
              <a:buClr>
                <a:srgbClr val="000000"/>
              </a:buClr>
              <a:buSzPct val="100000"/>
              <a:buFont typeface="Calibri"/>
              <a:buChar char="●"/>
            </a:pPr>
            <a:r>
              <a:rPr lang="en-US" dirty="0">
                <a:solidFill>
                  <a:srgbClr val="000000"/>
                </a:solidFill>
              </a:rPr>
              <a:t>SOW means different things to different organizations. At NYU, an SOW is usually provided by an outside vendor who wins a bid. The SOW tells NYU exactly what they’ll do, when, and for how much.  </a:t>
            </a:r>
          </a:p>
          <a:p>
            <a:pPr>
              <a:spcBef>
                <a:spcPts val="0"/>
              </a:spcBef>
              <a:buSzPct val="25000"/>
            </a:pPr>
            <a:endParaRPr sz="2400" dirty="0"/>
          </a:p>
          <a:p>
            <a:pPr>
              <a:spcBef>
                <a:spcPts val="0"/>
              </a:spcBef>
              <a:buSzPct val="25000"/>
            </a:pPr>
            <a:endParaRPr dirty="0"/>
          </a:p>
        </p:txBody>
      </p:sp>
    </p:spTree>
    <p:extLst>
      <p:ext uri="{BB962C8B-B14F-4D97-AF65-F5344CB8AC3E}">
        <p14:creationId xmlns:p14="http://schemas.microsoft.com/office/powerpoint/2010/main" val="2664873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Shape 545"/>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33</a:t>
            </a:fld>
            <a:endParaRPr lang="en-US" sz="1200" kern="0">
              <a:solidFill>
                <a:srgbClr val="FF0000"/>
              </a:solidFill>
              <a:latin typeface="Arial"/>
              <a:ea typeface="Arial"/>
              <a:cs typeface="Arial"/>
              <a:sym typeface="Arial"/>
            </a:endParaRPr>
          </a:p>
        </p:txBody>
      </p:sp>
      <p:sp>
        <p:nvSpPr>
          <p:cNvPr id="546" name="Shape 546"/>
          <p:cNvSpPr txBox="1">
            <a:spLocks noGrp="1"/>
          </p:cNvSpPr>
          <p:nvPr>
            <p:ph type="body" idx="1"/>
          </p:nvPr>
        </p:nvSpPr>
        <p:spPr>
          <a:xfrm>
            <a:off x="304800" y="1219200"/>
            <a:ext cx="11658600" cy="5181600"/>
          </a:xfrm>
          <a:prstGeom prst="rect">
            <a:avLst/>
          </a:prstGeom>
          <a:noFill/>
          <a:ln>
            <a:noFill/>
          </a:ln>
        </p:spPr>
        <p:txBody>
          <a:bodyPr lIns="91425" tIns="45700" rIns="91425" bIns="45700" anchor="t" anchorCtr="0">
            <a:noAutofit/>
          </a:bodyPr>
          <a:lstStyle/>
          <a:p>
            <a:pPr marL="0">
              <a:lnSpc>
                <a:spcPct val="90000"/>
              </a:lnSpc>
              <a:spcBef>
                <a:spcPts val="1400"/>
              </a:spcBef>
            </a:pPr>
            <a:r>
              <a:rPr lang="en-US" sz="4000" dirty="0"/>
              <a:t>Statement of Work (SOW)</a:t>
            </a:r>
          </a:p>
          <a:p>
            <a:pPr marL="457200" indent="-381000">
              <a:lnSpc>
                <a:spcPct val="90000"/>
              </a:lnSpc>
              <a:spcBef>
                <a:spcPts val="1400"/>
              </a:spcBef>
              <a:buClr>
                <a:srgbClr val="000000"/>
              </a:buClr>
              <a:buSzPct val="100000"/>
              <a:buFont typeface="Calibri"/>
              <a:buChar char="●"/>
            </a:pPr>
            <a:r>
              <a:rPr lang="en-US" dirty="0">
                <a:solidFill>
                  <a:srgbClr val="000000"/>
                </a:solidFill>
              </a:rPr>
              <a:t>Example SOW 1: SOW Lite</a:t>
            </a:r>
          </a:p>
          <a:p>
            <a:pPr marL="457200" indent="-381000">
              <a:lnSpc>
                <a:spcPct val="90000"/>
              </a:lnSpc>
              <a:spcBef>
                <a:spcPts val="1400"/>
              </a:spcBef>
              <a:buClr>
                <a:srgbClr val="000000"/>
              </a:buClr>
              <a:buSzPct val="100000"/>
              <a:buFont typeface="Calibri"/>
              <a:buChar char="●"/>
            </a:pPr>
            <a:r>
              <a:rPr lang="en-US" dirty="0">
                <a:solidFill>
                  <a:srgbClr val="000000"/>
                </a:solidFill>
              </a:rPr>
              <a:t>Example SOW 2: SOW Technology Vendor</a:t>
            </a:r>
          </a:p>
          <a:p>
            <a:pPr marL="457200" indent="-381000">
              <a:lnSpc>
                <a:spcPct val="90000"/>
              </a:lnSpc>
              <a:spcBef>
                <a:spcPts val="1400"/>
              </a:spcBef>
              <a:buClr>
                <a:srgbClr val="000000"/>
              </a:buClr>
              <a:buSzPct val="100000"/>
              <a:buFont typeface="Calibri"/>
              <a:buChar char="●"/>
            </a:pPr>
            <a:endParaRPr lang="en-US" dirty="0">
              <a:solidFill>
                <a:srgbClr val="000000"/>
              </a:solidFill>
            </a:endParaRPr>
          </a:p>
          <a:p>
            <a:pPr marL="76200" indent="0">
              <a:lnSpc>
                <a:spcPct val="90000"/>
              </a:lnSpc>
              <a:spcBef>
                <a:spcPts val="1400"/>
              </a:spcBef>
              <a:buClr>
                <a:srgbClr val="000000"/>
              </a:buClr>
              <a:buSzPct val="100000"/>
            </a:pPr>
            <a:r>
              <a:rPr lang="en-US" dirty="0">
                <a:solidFill>
                  <a:srgbClr val="000000"/>
                </a:solidFill>
              </a:rPr>
              <a:t>Tip: Google an SOW for your industry of interest</a:t>
            </a:r>
          </a:p>
          <a:p>
            <a:pPr>
              <a:spcBef>
                <a:spcPts val="0"/>
              </a:spcBef>
              <a:buSzPct val="25000"/>
            </a:pPr>
            <a:endParaRPr sz="2400" dirty="0"/>
          </a:p>
          <a:p>
            <a:pPr>
              <a:spcBef>
                <a:spcPts val="0"/>
              </a:spcBef>
              <a:buSzPct val="25000"/>
            </a:pPr>
            <a:endParaRPr dirty="0"/>
          </a:p>
        </p:txBody>
      </p:sp>
    </p:spTree>
    <p:extLst>
      <p:ext uri="{BB962C8B-B14F-4D97-AF65-F5344CB8AC3E}">
        <p14:creationId xmlns:p14="http://schemas.microsoft.com/office/powerpoint/2010/main" val="2543980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Shape 487"/>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34</a:t>
            </a:fld>
            <a:endParaRPr lang="en-US" sz="1200" kern="0">
              <a:solidFill>
                <a:srgbClr val="FF0000"/>
              </a:solidFill>
              <a:latin typeface="Arial"/>
              <a:ea typeface="Arial"/>
              <a:cs typeface="Arial"/>
              <a:sym typeface="Arial"/>
            </a:endParaRPr>
          </a:p>
        </p:txBody>
      </p:sp>
      <p:sp>
        <p:nvSpPr>
          <p:cNvPr id="488" name="Shape 488"/>
          <p:cNvSpPr txBox="1">
            <a:spLocks noGrp="1"/>
          </p:cNvSpPr>
          <p:nvPr>
            <p:ph type="body" idx="1"/>
          </p:nvPr>
        </p:nvSpPr>
        <p:spPr>
          <a:xfrm>
            <a:off x="471769" y="984968"/>
            <a:ext cx="3200400" cy="4637583"/>
          </a:xfrm>
          <a:prstGeom prst="rect">
            <a:avLst/>
          </a:prstGeom>
          <a:noFill/>
          <a:ln>
            <a:noFill/>
          </a:ln>
        </p:spPr>
        <p:txBody>
          <a:bodyPr lIns="91425" tIns="45700" rIns="91425" bIns="45700" anchor="t" anchorCtr="0">
            <a:noAutofit/>
          </a:bodyPr>
          <a:lstStyle/>
          <a:p>
            <a:pPr marL="0">
              <a:lnSpc>
                <a:spcPct val="90000"/>
              </a:lnSpc>
              <a:spcBef>
                <a:spcPts val="1400"/>
              </a:spcBef>
            </a:pPr>
            <a:r>
              <a:rPr lang="en-US" sz="4800" dirty="0"/>
              <a:t>3. </a:t>
            </a:r>
          </a:p>
          <a:p>
            <a:pPr marL="0">
              <a:lnSpc>
                <a:spcPct val="90000"/>
              </a:lnSpc>
              <a:spcBef>
                <a:spcPts val="1400"/>
              </a:spcBef>
            </a:pPr>
            <a:r>
              <a:rPr lang="en-US" sz="4800" dirty="0"/>
              <a:t>Vet change requests and control scope creep.</a:t>
            </a:r>
            <a:endParaRPr lang="en-US" sz="4800" u="sng" dirty="0"/>
          </a:p>
          <a:p>
            <a:pPr>
              <a:spcBef>
                <a:spcPts val="0"/>
              </a:spcBef>
              <a:buSzPct val="25000"/>
            </a:pPr>
            <a:endParaRPr dirty="0"/>
          </a:p>
          <a:p>
            <a:pPr>
              <a:spcBef>
                <a:spcPts val="0"/>
              </a:spcBef>
              <a:buSzPct val="25000"/>
            </a:pPr>
            <a:endParaRPr dirty="0"/>
          </a:p>
        </p:txBody>
      </p:sp>
      <p:pic>
        <p:nvPicPr>
          <p:cNvPr id="10" name="Content Placeholder 2">
            <a:extLst>
              <a:ext uri="{FF2B5EF4-FFF2-40B4-BE49-F238E27FC236}">
                <a16:creationId xmlns:a16="http://schemas.microsoft.com/office/drawing/2014/main" id="{98531B80-D76E-468C-9A97-80A573FB5603}"/>
              </a:ext>
            </a:extLst>
          </p:cNvPr>
          <p:cNvPicPr>
            <a:picLocks noChangeAspect="1"/>
          </p:cNvPicPr>
          <p:nvPr/>
        </p:nvPicPr>
        <p:blipFill>
          <a:blip r:embed="rId3"/>
          <a:stretch>
            <a:fillRect/>
          </a:stretch>
        </p:blipFill>
        <p:spPr>
          <a:xfrm>
            <a:off x="5179878" y="1371600"/>
            <a:ext cx="5372760" cy="3602634"/>
          </a:xfrm>
          <a:prstGeom prst="rect">
            <a:avLst/>
          </a:prstGeom>
          <a:noFill/>
          <a:ln>
            <a:noFill/>
          </a:ln>
        </p:spPr>
      </p:pic>
      <p:sp>
        <p:nvSpPr>
          <p:cNvPr id="11" name="TextBox 11">
            <a:extLst>
              <a:ext uri="{FF2B5EF4-FFF2-40B4-BE49-F238E27FC236}">
                <a16:creationId xmlns:a16="http://schemas.microsoft.com/office/drawing/2014/main" id="{946A668A-0B46-4286-A3D2-93385CC415C6}"/>
              </a:ext>
            </a:extLst>
          </p:cNvPr>
          <p:cNvSpPr txBox="1">
            <a:spLocks noChangeArrowheads="1"/>
          </p:cNvSpPr>
          <p:nvPr/>
        </p:nvSpPr>
        <p:spPr bwMode="auto">
          <a:xfrm>
            <a:off x="2738623" y="6140907"/>
            <a:ext cx="71747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457200" fontAlgn="auto">
              <a:spcBef>
                <a:spcPts val="0"/>
              </a:spcBef>
              <a:spcAft>
                <a:spcPts val="0"/>
              </a:spcAft>
            </a:pPr>
            <a:r>
              <a:rPr lang="en-US" altLang="en-US" sz="1400" dirty="0">
                <a:solidFill>
                  <a:srgbClr val="1F497D"/>
                </a:solidFill>
                <a:latin typeface="Arial" panose="020B0604020202020204" pitchFamily="34" charset="0"/>
              </a:rPr>
              <a:t>Source:  http://yourprojectmanager.com.au/managing-project-scope-avoid-scope-creep/</a:t>
            </a:r>
          </a:p>
        </p:txBody>
      </p:sp>
    </p:spTree>
    <p:extLst>
      <p:ext uri="{BB962C8B-B14F-4D97-AF65-F5344CB8AC3E}">
        <p14:creationId xmlns:p14="http://schemas.microsoft.com/office/powerpoint/2010/main" val="1170845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Shape 557"/>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35</a:t>
            </a:fld>
            <a:endParaRPr lang="en-US" sz="1200" kern="0">
              <a:solidFill>
                <a:srgbClr val="FF0000"/>
              </a:solidFill>
              <a:latin typeface="Arial"/>
              <a:ea typeface="Arial"/>
              <a:cs typeface="Arial"/>
              <a:sym typeface="Arial"/>
            </a:endParaRPr>
          </a:p>
        </p:txBody>
      </p:sp>
      <p:sp>
        <p:nvSpPr>
          <p:cNvPr id="558" name="Shape 558"/>
          <p:cNvSpPr txBox="1">
            <a:spLocks noGrp="1"/>
          </p:cNvSpPr>
          <p:nvPr>
            <p:ph type="body" idx="1"/>
          </p:nvPr>
        </p:nvSpPr>
        <p:spPr>
          <a:xfrm>
            <a:off x="533400" y="1563686"/>
            <a:ext cx="11049000" cy="4760914"/>
          </a:xfrm>
          <a:prstGeom prst="rect">
            <a:avLst/>
          </a:prstGeom>
          <a:noFill/>
          <a:ln>
            <a:noFill/>
          </a:ln>
        </p:spPr>
        <p:txBody>
          <a:bodyPr lIns="91425" tIns="45700" rIns="91425" bIns="45700" anchor="t" anchorCtr="0">
            <a:noAutofit/>
          </a:bodyPr>
          <a:lstStyle/>
          <a:p>
            <a:pPr marL="0">
              <a:lnSpc>
                <a:spcPct val="90000"/>
              </a:lnSpc>
              <a:spcBef>
                <a:spcPts val="1400"/>
              </a:spcBef>
            </a:pPr>
            <a:r>
              <a:rPr lang="en-US" sz="4000" dirty="0"/>
              <a:t>Control Scope</a:t>
            </a:r>
          </a:p>
          <a:p>
            <a:pPr marL="457200" indent="-381000">
              <a:spcBef>
                <a:spcPts val="0"/>
              </a:spcBef>
              <a:buClr>
                <a:schemeClr val="dk1"/>
              </a:buClr>
              <a:buSzPct val="100000"/>
              <a:buFont typeface="Calibri"/>
              <a:buChar char="●"/>
            </a:pPr>
            <a:r>
              <a:rPr lang="en-US" dirty="0">
                <a:solidFill>
                  <a:schemeClr val="dk1"/>
                </a:solidFill>
              </a:rPr>
              <a:t>Understand the changes you NEED to make</a:t>
            </a:r>
          </a:p>
          <a:p>
            <a:pPr marL="457200" indent="-381000">
              <a:spcBef>
                <a:spcPts val="0"/>
              </a:spcBef>
              <a:buClr>
                <a:schemeClr val="dk1"/>
              </a:buClr>
              <a:buSzPct val="100000"/>
              <a:buFont typeface="Calibri"/>
              <a:buChar char="●"/>
            </a:pPr>
            <a:r>
              <a:rPr lang="en-US" dirty="0">
                <a:solidFill>
                  <a:schemeClr val="dk1"/>
                </a:solidFill>
              </a:rPr>
              <a:t>Keeps everyone clear of the consequences of a change</a:t>
            </a:r>
          </a:p>
          <a:p>
            <a:pPr marL="0">
              <a:lnSpc>
                <a:spcPct val="90000"/>
              </a:lnSpc>
              <a:spcBef>
                <a:spcPts val="1400"/>
              </a:spcBef>
            </a:pPr>
            <a:endParaRPr dirty="0"/>
          </a:p>
          <a:p>
            <a:pPr marL="0">
              <a:lnSpc>
                <a:spcPct val="115000"/>
              </a:lnSpc>
              <a:spcBef>
                <a:spcPts val="0"/>
              </a:spcBef>
            </a:pPr>
            <a:endParaRPr dirty="0"/>
          </a:p>
          <a:p>
            <a:pPr marL="0">
              <a:lnSpc>
                <a:spcPct val="90000"/>
              </a:lnSpc>
              <a:spcBef>
                <a:spcPts val="1400"/>
              </a:spcBef>
            </a:pPr>
            <a:endParaRPr sz="3000" dirty="0"/>
          </a:p>
          <a:p>
            <a:pPr>
              <a:spcBef>
                <a:spcPts val="0"/>
              </a:spcBef>
              <a:buSzPct val="25000"/>
            </a:pPr>
            <a:endParaRPr dirty="0"/>
          </a:p>
          <a:p>
            <a:pPr>
              <a:spcBef>
                <a:spcPts val="0"/>
              </a:spcBef>
              <a:buSzPct val="25000"/>
            </a:pPr>
            <a:endParaRPr dirty="0"/>
          </a:p>
        </p:txBody>
      </p:sp>
    </p:spTree>
    <p:extLst>
      <p:ext uri="{BB962C8B-B14F-4D97-AF65-F5344CB8AC3E}">
        <p14:creationId xmlns:p14="http://schemas.microsoft.com/office/powerpoint/2010/main" val="1592464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6B19AA0C-8149-4011-9E1F-86480E1FE26F}" type="slidenum">
              <a:rPr lang="en-US"/>
              <a:pPr/>
              <a:t>36</a:t>
            </a:fld>
            <a:endParaRPr lang="en-US"/>
          </a:p>
        </p:txBody>
      </p:sp>
      <p:sp>
        <p:nvSpPr>
          <p:cNvPr id="7" name="Shape 508">
            <a:extLst>
              <a:ext uri="{FF2B5EF4-FFF2-40B4-BE49-F238E27FC236}">
                <a16:creationId xmlns:a16="http://schemas.microsoft.com/office/drawing/2014/main" id="{ED3861DD-87E7-4C2D-A4F1-4E0BFA017AC0}"/>
              </a:ext>
            </a:extLst>
          </p:cNvPr>
          <p:cNvSpPr txBox="1">
            <a:spLocks/>
          </p:cNvSpPr>
          <p:nvPr/>
        </p:nvSpPr>
        <p:spPr>
          <a:xfrm>
            <a:off x="491837" y="1371600"/>
            <a:ext cx="3810000" cy="4008184"/>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fontAlgn="auto">
              <a:lnSpc>
                <a:spcPct val="90000"/>
              </a:lnSpc>
            </a:pPr>
            <a:r>
              <a:rPr lang="en-US" sz="4000" dirty="0">
                <a:solidFill>
                  <a:srgbClr val="7030A0"/>
                </a:solidFill>
              </a:rPr>
              <a:t>Project Management manages </a:t>
            </a:r>
            <a:br>
              <a:rPr lang="en-US" sz="4000" dirty="0">
                <a:solidFill>
                  <a:srgbClr val="7030A0"/>
                </a:solidFill>
              </a:rPr>
            </a:br>
            <a:r>
              <a:rPr lang="en-US" sz="4000" dirty="0">
                <a:solidFill>
                  <a:srgbClr val="7030A0"/>
                </a:solidFill>
              </a:rPr>
              <a:t>inputs </a:t>
            </a:r>
            <a:br>
              <a:rPr lang="en-US" sz="4000" dirty="0">
                <a:solidFill>
                  <a:srgbClr val="7030A0"/>
                </a:solidFill>
              </a:rPr>
            </a:br>
            <a:r>
              <a:rPr lang="en-US" sz="4000" dirty="0">
                <a:solidFill>
                  <a:srgbClr val="7030A0"/>
                </a:solidFill>
              </a:rPr>
              <a:t>and outputs </a:t>
            </a:r>
            <a:br>
              <a:rPr lang="en-US" sz="4000" dirty="0">
                <a:solidFill>
                  <a:srgbClr val="7030A0"/>
                </a:solidFill>
              </a:rPr>
            </a:br>
            <a:r>
              <a:rPr lang="en-US" sz="4000" dirty="0">
                <a:solidFill>
                  <a:srgbClr val="7030A0"/>
                </a:solidFill>
              </a:rPr>
              <a:t>to avoid scope creep</a:t>
            </a:r>
            <a:endParaRPr lang="en-US" sz="4000" kern="0" dirty="0">
              <a:solidFill>
                <a:srgbClr val="7030A0"/>
              </a:solidFill>
            </a:endParaRPr>
          </a:p>
          <a:p>
            <a:pPr fontAlgn="auto">
              <a:lnSpc>
                <a:spcPct val="90000"/>
              </a:lnSpc>
              <a:spcBef>
                <a:spcPts val="1400"/>
              </a:spcBef>
            </a:pPr>
            <a:endParaRPr lang="en-US" sz="3000" kern="0" dirty="0"/>
          </a:p>
          <a:p>
            <a:pPr fontAlgn="auto">
              <a:buSzPct val="25000"/>
            </a:pPr>
            <a:endParaRPr lang="en-US" kern="0" dirty="0"/>
          </a:p>
          <a:p>
            <a:pPr fontAlgn="auto">
              <a:buSzPct val="25000"/>
            </a:pPr>
            <a:endParaRPr lang="en-US" kern="0" dirty="0"/>
          </a:p>
        </p:txBody>
      </p:sp>
      <p:sp>
        <p:nvSpPr>
          <p:cNvPr id="5" name="Title 4">
            <a:extLst>
              <a:ext uri="{FF2B5EF4-FFF2-40B4-BE49-F238E27FC236}">
                <a16:creationId xmlns:a16="http://schemas.microsoft.com/office/drawing/2014/main" id="{088DE214-74F2-4CD2-91D3-3DB777D3F05E}"/>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FF93FBA9-4349-4ECF-B6DE-09F3642A5FA9}"/>
              </a:ext>
            </a:extLst>
          </p:cNvPr>
          <p:cNvSpPr>
            <a:spLocks noGrp="1"/>
          </p:cNvSpPr>
          <p:nvPr>
            <p:ph idx="1"/>
          </p:nvPr>
        </p:nvSpPr>
        <p:spPr/>
        <p:txBody>
          <a:bodyPr/>
          <a:lstStyle/>
          <a:p>
            <a:endParaRPr lang="en-US"/>
          </a:p>
        </p:txBody>
      </p:sp>
      <p:pic>
        <p:nvPicPr>
          <p:cNvPr id="9" name="Picture 2" descr="Image result for scope creep">
            <a:extLst>
              <a:ext uri="{FF2B5EF4-FFF2-40B4-BE49-F238E27FC236}">
                <a16:creationId xmlns:a16="http://schemas.microsoft.com/office/drawing/2014/main" id="{E4365914-C1A6-49B4-84DD-BA55E029D3D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91200" y="1524000"/>
            <a:ext cx="5486400" cy="4400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723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Shape 563"/>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37</a:t>
            </a:fld>
            <a:endParaRPr lang="en-US" sz="1200" kern="0">
              <a:solidFill>
                <a:srgbClr val="FF0000"/>
              </a:solidFill>
              <a:latin typeface="Arial"/>
              <a:ea typeface="Arial"/>
              <a:cs typeface="Arial"/>
              <a:sym typeface="Arial"/>
            </a:endParaRPr>
          </a:p>
        </p:txBody>
      </p:sp>
      <p:sp>
        <p:nvSpPr>
          <p:cNvPr id="564" name="Shape 564"/>
          <p:cNvSpPr txBox="1">
            <a:spLocks noGrp="1"/>
          </p:cNvSpPr>
          <p:nvPr>
            <p:ph type="body" idx="1"/>
          </p:nvPr>
        </p:nvSpPr>
        <p:spPr>
          <a:xfrm>
            <a:off x="685800" y="1140881"/>
            <a:ext cx="10183675" cy="4576238"/>
          </a:xfrm>
          <a:prstGeom prst="rect">
            <a:avLst/>
          </a:prstGeom>
          <a:noFill/>
          <a:ln>
            <a:noFill/>
          </a:ln>
        </p:spPr>
        <p:txBody>
          <a:bodyPr lIns="91425" tIns="45700" rIns="91425" bIns="45700" anchor="t" anchorCtr="0">
            <a:noAutofit/>
          </a:bodyPr>
          <a:lstStyle/>
          <a:p>
            <a:pPr marL="0">
              <a:lnSpc>
                <a:spcPct val="90000"/>
              </a:lnSpc>
              <a:spcBef>
                <a:spcPts val="1400"/>
              </a:spcBef>
            </a:pPr>
            <a:r>
              <a:rPr lang="en-US" sz="4000" dirty="0"/>
              <a:t>Control Scope: Changes</a:t>
            </a:r>
          </a:p>
          <a:p>
            <a:pPr marL="457200" indent="-381000">
              <a:spcBef>
                <a:spcPts val="0"/>
              </a:spcBef>
              <a:buClr>
                <a:schemeClr val="dk1"/>
              </a:buClr>
              <a:buSzPct val="100000"/>
              <a:buFont typeface="Calibri"/>
              <a:buChar char="●"/>
            </a:pPr>
            <a:r>
              <a:rPr lang="en-US" dirty="0">
                <a:solidFill>
                  <a:schemeClr val="dk1"/>
                </a:solidFill>
              </a:rPr>
              <a:t>Things will likely change!</a:t>
            </a:r>
          </a:p>
          <a:p>
            <a:pPr marL="457200" indent="-381000">
              <a:spcBef>
                <a:spcPts val="0"/>
              </a:spcBef>
              <a:buClr>
                <a:schemeClr val="dk1"/>
              </a:buClr>
              <a:buSzPct val="100000"/>
              <a:buFont typeface="Calibri"/>
              <a:buChar char="●"/>
            </a:pPr>
            <a:r>
              <a:rPr lang="en-US" dirty="0">
                <a:solidFill>
                  <a:schemeClr val="dk1"/>
                </a:solidFill>
              </a:rPr>
              <a:t>Basic Change Steps:</a:t>
            </a:r>
          </a:p>
          <a:p>
            <a:pPr marL="914400" lvl="1" indent="-381000">
              <a:spcBef>
                <a:spcPts val="0"/>
              </a:spcBef>
              <a:buClr>
                <a:schemeClr val="dk1"/>
              </a:buClr>
              <a:buFont typeface="Calibri"/>
              <a:buAutoNum type="alphaLcPeriod"/>
            </a:pPr>
            <a:r>
              <a:rPr lang="en-US" sz="3200" dirty="0">
                <a:solidFill>
                  <a:schemeClr val="dk1"/>
                </a:solidFill>
              </a:rPr>
              <a:t>Realize a change is needed</a:t>
            </a:r>
          </a:p>
          <a:p>
            <a:pPr marL="914400" lvl="1" indent="-381000">
              <a:spcBef>
                <a:spcPts val="0"/>
              </a:spcBef>
              <a:buClr>
                <a:schemeClr val="dk1"/>
              </a:buClr>
              <a:buFont typeface="Calibri"/>
              <a:buAutoNum type="alphaLcPeriod"/>
            </a:pPr>
            <a:r>
              <a:rPr lang="en-US" sz="3200" dirty="0">
                <a:solidFill>
                  <a:schemeClr val="dk1"/>
                </a:solidFill>
              </a:rPr>
              <a:t>Create a change request</a:t>
            </a:r>
          </a:p>
          <a:p>
            <a:pPr marL="914400" lvl="1" indent="-381000">
              <a:spcBef>
                <a:spcPts val="0"/>
              </a:spcBef>
              <a:buClr>
                <a:schemeClr val="dk1"/>
              </a:buClr>
              <a:buFont typeface="Calibri"/>
              <a:buAutoNum type="alphaLcPeriod"/>
            </a:pPr>
            <a:r>
              <a:rPr lang="en-US" sz="3200" dirty="0">
                <a:solidFill>
                  <a:schemeClr val="dk1"/>
                </a:solidFill>
              </a:rPr>
              <a:t>Get the change approved</a:t>
            </a:r>
          </a:p>
          <a:p>
            <a:pPr marL="914400" lvl="1" indent="-381000">
              <a:spcBef>
                <a:spcPts val="0"/>
              </a:spcBef>
              <a:buClr>
                <a:schemeClr val="dk1"/>
              </a:buClr>
              <a:buFont typeface="Calibri"/>
              <a:buAutoNum type="alphaLcPeriod"/>
            </a:pPr>
            <a:r>
              <a:rPr lang="en-US" sz="3200" dirty="0">
                <a:solidFill>
                  <a:schemeClr val="dk1"/>
                </a:solidFill>
              </a:rPr>
              <a:t>Do variance analysis</a:t>
            </a:r>
          </a:p>
          <a:p>
            <a:pPr marL="914400" lvl="1" indent="-381000">
              <a:spcBef>
                <a:spcPts val="0"/>
              </a:spcBef>
              <a:buClr>
                <a:schemeClr val="dk1"/>
              </a:buClr>
              <a:buFont typeface="Calibri"/>
              <a:buAutoNum type="alphaLcPeriod"/>
            </a:pPr>
            <a:r>
              <a:rPr lang="en-US" sz="3200" dirty="0">
                <a:solidFill>
                  <a:schemeClr val="dk1"/>
                </a:solidFill>
              </a:rPr>
              <a:t>Replan the work</a:t>
            </a:r>
          </a:p>
          <a:p>
            <a:pPr marL="914400" lvl="1" indent="-381000">
              <a:spcBef>
                <a:spcPts val="0"/>
              </a:spcBef>
              <a:buClr>
                <a:schemeClr val="dk1"/>
              </a:buClr>
              <a:buFont typeface="Calibri"/>
              <a:buAutoNum type="alphaLcPeriod"/>
            </a:pPr>
            <a:r>
              <a:rPr lang="en-US" sz="3200" dirty="0">
                <a:solidFill>
                  <a:schemeClr val="dk1"/>
                </a:solidFill>
              </a:rPr>
              <a:t>Create new baseline</a:t>
            </a:r>
          </a:p>
          <a:p>
            <a:pPr marL="0">
              <a:lnSpc>
                <a:spcPct val="90000"/>
              </a:lnSpc>
              <a:spcBef>
                <a:spcPts val="1400"/>
              </a:spcBef>
            </a:pPr>
            <a:endParaRPr dirty="0"/>
          </a:p>
          <a:p>
            <a:pPr marL="0">
              <a:lnSpc>
                <a:spcPct val="115000"/>
              </a:lnSpc>
              <a:spcBef>
                <a:spcPts val="0"/>
              </a:spcBef>
            </a:pPr>
            <a:endParaRPr dirty="0"/>
          </a:p>
          <a:p>
            <a:pPr marL="0">
              <a:lnSpc>
                <a:spcPct val="90000"/>
              </a:lnSpc>
              <a:spcBef>
                <a:spcPts val="1400"/>
              </a:spcBef>
            </a:pPr>
            <a:endParaRPr sz="3000" dirty="0"/>
          </a:p>
          <a:p>
            <a:pPr>
              <a:spcBef>
                <a:spcPts val="0"/>
              </a:spcBef>
              <a:buSzPct val="25000"/>
            </a:pPr>
            <a:endParaRPr dirty="0"/>
          </a:p>
          <a:p>
            <a:pPr>
              <a:spcBef>
                <a:spcPts val="0"/>
              </a:spcBef>
              <a:buSzPct val="25000"/>
            </a:pPr>
            <a:endParaRPr dirty="0"/>
          </a:p>
        </p:txBody>
      </p:sp>
    </p:spTree>
    <p:extLst>
      <p:ext uri="{BB962C8B-B14F-4D97-AF65-F5344CB8AC3E}">
        <p14:creationId xmlns:p14="http://schemas.microsoft.com/office/powerpoint/2010/main" val="879497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Shape 569"/>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38</a:t>
            </a:fld>
            <a:endParaRPr lang="en-US" sz="1200" kern="0">
              <a:solidFill>
                <a:srgbClr val="FF0000"/>
              </a:solidFill>
              <a:latin typeface="Arial"/>
              <a:ea typeface="Arial"/>
              <a:cs typeface="Arial"/>
              <a:sym typeface="Arial"/>
            </a:endParaRPr>
          </a:p>
        </p:txBody>
      </p:sp>
      <p:sp>
        <p:nvSpPr>
          <p:cNvPr id="570" name="Shape 570"/>
          <p:cNvSpPr txBox="1">
            <a:spLocks noGrp="1"/>
          </p:cNvSpPr>
          <p:nvPr>
            <p:ph type="body" idx="1"/>
          </p:nvPr>
        </p:nvSpPr>
        <p:spPr>
          <a:xfrm>
            <a:off x="685800" y="1270006"/>
            <a:ext cx="10107475" cy="4317987"/>
          </a:xfrm>
          <a:prstGeom prst="rect">
            <a:avLst/>
          </a:prstGeom>
          <a:noFill/>
          <a:ln>
            <a:noFill/>
          </a:ln>
        </p:spPr>
        <p:txBody>
          <a:bodyPr lIns="91425" tIns="45700" rIns="91425" bIns="45700" anchor="t" anchorCtr="0">
            <a:noAutofit/>
          </a:bodyPr>
          <a:lstStyle/>
          <a:p>
            <a:pPr marL="0">
              <a:lnSpc>
                <a:spcPct val="90000"/>
              </a:lnSpc>
              <a:spcBef>
                <a:spcPts val="1400"/>
              </a:spcBef>
            </a:pPr>
            <a:r>
              <a:rPr lang="en-US" sz="4000" dirty="0"/>
              <a:t>Verify Scope</a:t>
            </a:r>
          </a:p>
          <a:p>
            <a:pPr marL="457200" indent="-381000">
              <a:spcBef>
                <a:spcPts val="0"/>
              </a:spcBef>
              <a:buClr>
                <a:schemeClr val="dk1"/>
              </a:buClr>
              <a:buSzPct val="100000"/>
              <a:buFont typeface="Calibri"/>
              <a:buChar char="●"/>
            </a:pPr>
            <a:r>
              <a:rPr lang="en-US" dirty="0">
                <a:solidFill>
                  <a:schemeClr val="dk1"/>
                </a:solidFill>
              </a:rPr>
              <a:t>Is the project ready to go </a:t>
            </a:r>
          </a:p>
          <a:p>
            <a:pPr marL="914400" lvl="1" indent="-381000">
              <a:spcBef>
                <a:spcPts val="0"/>
              </a:spcBef>
              <a:buClr>
                <a:schemeClr val="dk1"/>
              </a:buClr>
              <a:buFont typeface="Calibri"/>
              <a:buAutoNum type="alphaLcPeriod"/>
            </a:pPr>
            <a:r>
              <a:rPr lang="en-US" sz="3200" dirty="0">
                <a:solidFill>
                  <a:schemeClr val="dk1"/>
                </a:solidFill>
              </a:rPr>
              <a:t>The stakeholders decide when the project is done. </a:t>
            </a:r>
          </a:p>
          <a:p>
            <a:pPr marL="457200" indent="-381000">
              <a:spcBef>
                <a:spcPts val="0"/>
              </a:spcBef>
              <a:buClr>
                <a:schemeClr val="dk1"/>
              </a:buClr>
              <a:buSzPct val="100000"/>
              <a:buFont typeface="Calibri"/>
              <a:buChar char="●"/>
            </a:pPr>
            <a:r>
              <a:rPr lang="en-US" dirty="0">
                <a:solidFill>
                  <a:schemeClr val="dk1"/>
                </a:solidFill>
              </a:rPr>
              <a:t>Do the deliverables meet the acceptance criteria </a:t>
            </a:r>
          </a:p>
          <a:p>
            <a:pPr marL="914400" lvl="1" indent="-381000">
              <a:spcBef>
                <a:spcPts val="0"/>
              </a:spcBef>
              <a:buClr>
                <a:schemeClr val="dk1"/>
              </a:buClr>
              <a:buFont typeface="Calibri"/>
              <a:buAutoNum type="alphaLcPeriod"/>
            </a:pPr>
            <a:r>
              <a:rPr lang="en-US" sz="3200" dirty="0">
                <a:solidFill>
                  <a:schemeClr val="dk1"/>
                </a:solidFill>
              </a:rPr>
              <a:t>Inspect the deliverables with the stakeholders. </a:t>
            </a:r>
          </a:p>
          <a:p>
            <a:pPr marL="0">
              <a:spcBef>
                <a:spcPts val="0"/>
              </a:spcBef>
            </a:pPr>
            <a:endParaRPr sz="2400" dirty="0">
              <a:solidFill>
                <a:schemeClr val="dk1"/>
              </a:solidFill>
            </a:endParaRPr>
          </a:p>
          <a:p>
            <a:pPr marL="0">
              <a:lnSpc>
                <a:spcPct val="90000"/>
              </a:lnSpc>
              <a:spcBef>
                <a:spcPts val="1400"/>
              </a:spcBef>
            </a:pPr>
            <a:endParaRPr dirty="0"/>
          </a:p>
          <a:p>
            <a:pPr marL="0">
              <a:lnSpc>
                <a:spcPct val="115000"/>
              </a:lnSpc>
              <a:spcBef>
                <a:spcPts val="0"/>
              </a:spcBef>
            </a:pPr>
            <a:endParaRPr dirty="0"/>
          </a:p>
          <a:p>
            <a:pPr marL="0">
              <a:lnSpc>
                <a:spcPct val="90000"/>
              </a:lnSpc>
              <a:spcBef>
                <a:spcPts val="1400"/>
              </a:spcBef>
            </a:pPr>
            <a:endParaRPr sz="3000" dirty="0"/>
          </a:p>
          <a:p>
            <a:pPr>
              <a:spcBef>
                <a:spcPts val="0"/>
              </a:spcBef>
              <a:buSzPct val="25000"/>
            </a:pPr>
            <a:endParaRPr dirty="0"/>
          </a:p>
          <a:p>
            <a:pPr>
              <a:spcBef>
                <a:spcPts val="0"/>
              </a:spcBef>
              <a:buSzPct val="25000"/>
            </a:pPr>
            <a:endParaRPr dirty="0"/>
          </a:p>
        </p:txBody>
      </p:sp>
    </p:spTree>
    <p:extLst>
      <p:ext uri="{BB962C8B-B14F-4D97-AF65-F5344CB8AC3E}">
        <p14:creationId xmlns:p14="http://schemas.microsoft.com/office/powerpoint/2010/main" val="27707747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143250" y="2495550"/>
            <a:ext cx="5962650" cy="1104900"/>
          </a:xfrm>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normAutofit fontScale="90000"/>
          </a:bodyPr>
          <a:lstStyle/>
          <a:p>
            <a:pPr algn="ctr"/>
            <a:r>
              <a:rPr lang="en-US" altLang="en-US" sz="7200" b="1" dirty="0">
                <a:solidFill>
                  <a:schemeClr val="accent6">
                    <a:lumMod val="75000"/>
                  </a:schemeClr>
                </a:solidFill>
              </a:rPr>
              <a:t>Scope Risks</a:t>
            </a:r>
          </a:p>
        </p:txBody>
      </p:sp>
      <p:sp>
        <p:nvSpPr>
          <p:cNvPr id="4" name="Footer Placeholder 3"/>
          <p:cNvSpPr>
            <a:spLocks noGrp="1"/>
          </p:cNvSpPr>
          <p:nvPr>
            <p:ph type="ftr" sz="quarter" idx="11"/>
          </p:nvPr>
        </p:nvSpPr>
        <p:spPr>
          <a:xfrm>
            <a:off x="4692634" y="6324601"/>
            <a:ext cx="2895600" cy="365125"/>
          </a:xfrm>
        </p:spPr>
        <p:txBody>
          <a:bodyPr/>
          <a:lstStyle/>
          <a:p>
            <a:pPr algn="ctr" fontAlgn="auto">
              <a:spcBef>
                <a:spcPts val="0"/>
              </a:spcBef>
              <a:spcAft>
                <a:spcPts val="0"/>
              </a:spcAft>
              <a:defRPr/>
            </a:pPr>
            <a:r>
              <a:rPr lang="en-US" sz="1200" dirty="0">
                <a:solidFill>
                  <a:prstClr val="white">
                    <a:lumMod val="50000"/>
                  </a:prstClr>
                </a:solidFill>
                <a:latin typeface="Calibri"/>
              </a:rPr>
              <a:t>Excerpted from Project Management 12E by Harold Kerzner. Copyright 2017 by John Wiley &amp; Sons, Inc. All rights reserved.</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01847"/>
            <a:ext cx="12192001" cy="1089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61B037A5-32DF-4454-9CA2-EE98644F2D8B}"/>
              </a:ext>
            </a:extLst>
          </p:cNvPr>
          <p:cNvPicPr>
            <a:picLocks noChangeAspect="1"/>
          </p:cNvPicPr>
          <p:nvPr/>
        </p:nvPicPr>
        <p:blipFill>
          <a:blip r:embed="rId4"/>
          <a:stretch>
            <a:fillRect/>
          </a:stretch>
        </p:blipFill>
        <p:spPr>
          <a:xfrm>
            <a:off x="1524000" y="-43987"/>
            <a:ext cx="9139238" cy="830996"/>
          </a:xfrm>
          <a:prstGeom prst="rect">
            <a:avLst/>
          </a:prstGeom>
        </p:spPr>
      </p:pic>
      <p:sp>
        <p:nvSpPr>
          <p:cNvPr id="6" name="Shape 13">
            <a:extLst>
              <a:ext uri="{FF2B5EF4-FFF2-40B4-BE49-F238E27FC236}">
                <a16:creationId xmlns:a16="http://schemas.microsoft.com/office/drawing/2014/main" id="{1247304D-DBE2-4EF9-A276-0A4CB9A79983}"/>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292658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67256"/>
            <a:ext cx="12192000" cy="1085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8" name="Rectangle 2"/>
          <p:cNvSpPr>
            <a:spLocks noGrp="1" noChangeArrowheads="1"/>
          </p:cNvSpPr>
          <p:nvPr>
            <p:ph type="title"/>
          </p:nvPr>
        </p:nvSpPr>
        <p:spPr>
          <a:xfrm>
            <a:off x="778059" y="935023"/>
            <a:ext cx="2962514" cy="2595379"/>
          </a:xfrm>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p>
            <a:r>
              <a:rPr lang="en-US" altLang="en-US" sz="4800" dirty="0">
                <a:solidFill>
                  <a:srgbClr val="FFFF00"/>
                </a:solidFill>
              </a:rPr>
              <a:t>             </a:t>
            </a:r>
            <a:r>
              <a:rPr lang="en-US" altLang="en-US" sz="4800" dirty="0"/>
              <a:t>Scope Risks</a:t>
            </a:r>
          </a:p>
        </p:txBody>
      </p:sp>
      <p:sp>
        <p:nvSpPr>
          <p:cNvPr id="37" name="Footer Placeholder 3"/>
          <p:cNvSpPr>
            <a:spLocks noGrp="1"/>
          </p:cNvSpPr>
          <p:nvPr>
            <p:ph type="ftr" sz="quarter" idx="11"/>
          </p:nvPr>
        </p:nvSpPr>
        <p:spPr>
          <a:xfrm>
            <a:off x="6180196" y="6262201"/>
            <a:ext cx="2895600" cy="365125"/>
          </a:xfrm>
        </p:spPr>
        <p:txBody>
          <a:bodyPr/>
          <a:lstStyle/>
          <a:p>
            <a:pPr algn="ctr" fontAlgn="auto">
              <a:spcBef>
                <a:spcPts val="0"/>
              </a:spcBef>
              <a:spcAft>
                <a:spcPts val="0"/>
              </a:spcAft>
              <a:defRPr/>
            </a:pPr>
            <a:r>
              <a:rPr lang="en-US" sz="1200" dirty="0">
                <a:solidFill>
                  <a:prstClr val="white">
                    <a:lumMod val="50000"/>
                  </a:prstClr>
                </a:solidFill>
                <a:latin typeface="Calibri"/>
              </a:rPr>
              <a:t>Excerpted from Project Management 12E by Harold Kerzner. Copyright 2017 by John Wiley &amp; Sons, Inc. All rights reserved.</a:t>
            </a:r>
          </a:p>
        </p:txBody>
      </p:sp>
      <p:grpSp>
        <p:nvGrpSpPr>
          <p:cNvPr id="9219" name="Group 3"/>
          <p:cNvGrpSpPr>
            <a:grpSpLocks/>
          </p:cNvGrpSpPr>
          <p:nvPr/>
        </p:nvGrpSpPr>
        <p:grpSpPr bwMode="auto">
          <a:xfrm>
            <a:off x="5638800" y="1128174"/>
            <a:ext cx="2679700" cy="1403350"/>
            <a:chOff x="991" y="1149"/>
            <a:chExt cx="1688" cy="884"/>
          </a:xfrm>
        </p:grpSpPr>
        <p:pic>
          <p:nvPicPr>
            <p:cNvPr id="9250" name="Picture 4" descr="9_puzzle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 y="1149"/>
              <a:ext cx="167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51" name="Rectangle 5"/>
            <p:cNvSpPr>
              <a:spLocks noChangeArrowheads="1"/>
            </p:cNvSpPr>
            <p:nvPr/>
          </p:nvSpPr>
          <p:spPr bwMode="auto">
            <a:xfrm>
              <a:off x="991" y="1256"/>
              <a:ext cx="1217" cy="336"/>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600" b="1" dirty="0">
                  <a:solidFill>
                    <a:srgbClr val="660033"/>
                  </a:solidFill>
                </a:rPr>
                <a:t>UNCLEAR</a:t>
              </a:r>
              <a:br>
                <a:rPr lang="en-US" altLang="en-US" sz="1600" b="1" dirty="0">
                  <a:solidFill>
                    <a:srgbClr val="660033"/>
                  </a:solidFill>
                </a:rPr>
              </a:br>
              <a:r>
                <a:rPr lang="en-US" altLang="en-US" sz="1600" b="1" dirty="0">
                  <a:solidFill>
                    <a:srgbClr val="660033"/>
                  </a:solidFill>
                </a:rPr>
                <a:t>  REQUIREMENTS</a:t>
              </a:r>
            </a:p>
          </p:txBody>
        </p:sp>
      </p:grpSp>
      <p:grpSp>
        <p:nvGrpSpPr>
          <p:cNvPr id="9220" name="Group 6"/>
          <p:cNvGrpSpPr>
            <a:grpSpLocks/>
          </p:cNvGrpSpPr>
          <p:nvPr/>
        </p:nvGrpSpPr>
        <p:grpSpPr bwMode="auto">
          <a:xfrm>
            <a:off x="7475537" y="1123413"/>
            <a:ext cx="2286000" cy="1927225"/>
            <a:chOff x="2154" y="1150"/>
            <a:chExt cx="1440" cy="1214"/>
          </a:xfrm>
        </p:grpSpPr>
        <p:pic>
          <p:nvPicPr>
            <p:cNvPr id="9248" name="Picture 7" descr="9_puzzle0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4" y="1150"/>
              <a:ext cx="1440"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9" name="Rectangle 8"/>
            <p:cNvSpPr>
              <a:spLocks noChangeArrowheads="1"/>
            </p:cNvSpPr>
            <p:nvPr/>
          </p:nvSpPr>
          <p:spPr bwMode="auto">
            <a:xfrm>
              <a:off x="2801" y="1585"/>
              <a:ext cx="116" cy="197"/>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600" b="1">
                <a:solidFill>
                  <a:srgbClr val="660033"/>
                </a:solidFill>
              </a:endParaRPr>
            </a:p>
          </p:txBody>
        </p:sp>
      </p:grpSp>
      <p:grpSp>
        <p:nvGrpSpPr>
          <p:cNvPr id="9221" name="Group 9"/>
          <p:cNvGrpSpPr>
            <a:grpSpLocks/>
          </p:cNvGrpSpPr>
          <p:nvPr/>
        </p:nvGrpSpPr>
        <p:grpSpPr bwMode="auto">
          <a:xfrm>
            <a:off x="8910329" y="1123412"/>
            <a:ext cx="2671762" cy="1471612"/>
            <a:chOff x="3047" y="1147"/>
            <a:chExt cx="1683" cy="927"/>
          </a:xfrm>
        </p:grpSpPr>
        <p:pic>
          <p:nvPicPr>
            <p:cNvPr id="9246" name="Picture 10" descr="9_puzzle0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47" y="1147"/>
              <a:ext cx="1683"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7" name="Rectangle 11"/>
            <p:cNvSpPr>
              <a:spLocks noChangeArrowheads="1"/>
            </p:cNvSpPr>
            <p:nvPr/>
          </p:nvSpPr>
          <p:spPr bwMode="auto">
            <a:xfrm>
              <a:off x="3666" y="1256"/>
              <a:ext cx="849" cy="336"/>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600" b="1">
                  <a:solidFill>
                    <a:srgbClr val="000048"/>
                  </a:solidFill>
                </a:rPr>
                <a:t>OPTIMISTIC</a:t>
              </a:r>
              <a:br>
                <a:rPr lang="en-US" altLang="en-US" sz="1600" b="1">
                  <a:solidFill>
                    <a:srgbClr val="000048"/>
                  </a:solidFill>
                </a:rPr>
              </a:br>
              <a:r>
                <a:rPr lang="en-US" altLang="en-US" sz="1600" b="1">
                  <a:solidFill>
                    <a:srgbClr val="000048"/>
                  </a:solidFill>
                </a:rPr>
                <a:t>APPROACH</a:t>
              </a:r>
            </a:p>
          </p:txBody>
        </p:sp>
      </p:grpSp>
      <p:grpSp>
        <p:nvGrpSpPr>
          <p:cNvPr id="9222" name="Group 12"/>
          <p:cNvGrpSpPr>
            <a:grpSpLocks/>
          </p:cNvGrpSpPr>
          <p:nvPr/>
        </p:nvGrpSpPr>
        <p:grpSpPr bwMode="auto">
          <a:xfrm>
            <a:off x="9353241" y="1965922"/>
            <a:ext cx="2228850" cy="2465387"/>
            <a:chOff x="3324" y="1681"/>
            <a:chExt cx="1404" cy="1553"/>
          </a:xfrm>
        </p:grpSpPr>
        <p:pic>
          <p:nvPicPr>
            <p:cNvPr id="9244" name="Picture 13" descr="9_puzzle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4" y="1681"/>
              <a:ext cx="1404"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5" name="Rectangle 14"/>
            <p:cNvSpPr>
              <a:spLocks noChangeArrowheads="1"/>
            </p:cNvSpPr>
            <p:nvPr/>
          </p:nvSpPr>
          <p:spPr bwMode="auto">
            <a:xfrm>
              <a:off x="4046" y="2266"/>
              <a:ext cx="260" cy="197"/>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600" b="1">
                  <a:solidFill>
                    <a:srgbClr val="000048"/>
                  </a:solidFill>
                </a:rPr>
                <a:t>    </a:t>
              </a:r>
            </a:p>
          </p:txBody>
        </p:sp>
      </p:grpSp>
      <p:grpSp>
        <p:nvGrpSpPr>
          <p:cNvPr id="9223" name="Group 15"/>
          <p:cNvGrpSpPr>
            <a:grpSpLocks/>
          </p:cNvGrpSpPr>
          <p:nvPr/>
        </p:nvGrpSpPr>
        <p:grpSpPr bwMode="auto">
          <a:xfrm>
            <a:off x="8814528" y="3834797"/>
            <a:ext cx="2736850" cy="1722438"/>
            <a:chOff x="2998" y="2862"/>
            <a:chExt cx="1724" cy="1085"/>
          </a:xfrm>
        </p:grpSpPr>
        <p:pic>
          <p:nvPicPr>
            <p:cNvPr id="9242" name="Picture 16" descr="9_puzzle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98" y="2862"/>
              <a:ext cx="1724"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3" name="Rectangle 17"/>
            <p:cNvSpPr>
              <a:spLocks noChangeArrowheads="1"/>
            </p:cNvSpPr>
            <p:nvPr/>
          </p:nvSpPr>
          <p:spPr bwMode="auto">
            <a:xfrm>
              <a:off x="3622" y="3386"/>
              <a:ext cx="875" cy="336"/>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600" b="1">
                  <a:solidFill>
                    <a:srgbClr val="660000"/>
                  </a:solidFill>
                </a:rPr>
                <a:t>SCOPE</a:t>
              </a:r>
              <a:br>
                <a:rPr lang="en-US" altLang="en-US" sz="1600" b="1">
                  <a:solidFill>
                    <a:srgbClr val="660000"/>
                  </a:solidFill>
                </a:rPr>
              </a:br>
              <a:r>
                <a:rPr lang="en-US" altLang="en-US" sz="1600" b="1">
                  <a:solidFill>
                    <a:srgbClr val="660000"/>
                  </a:solidFill>
                </a:rPr>
                <a:t>REDUCTION</a:t>
              </a:r>
            </a:p>
          </p:txBody>
        </p:sp>
      </p:grpSp>
      <p:grpSp>
        <p:nvGrpSpPr>
          <p:cNvPr id="9224" name="Group 18"/>
          <p:cNvGrpSpPr>
            <a:grpSpLocks/>
          </p:cNvGrpSpPr>
          <p:nvPr/>
        </p:nvGrpSpPr>
        <p:grpSpPr bwMode="auto">
          <a:xfrm>
            <a:off x="7259816" y="3606197"/>
            <a:ext cx="2341563" cy="1951038"/>
            <a:chOff x="2012" y="2718"/>
            <a:chExt cx="1475" cy="1229"/>
          </a:xfrm>
        </p:grpSpPr>
        <p:pic>
          <p:nvPicPr>
            <p:cNvPr id="9240" name="Picture 19" descr="9_puzzle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2" y="2718"/>
              <a:ext cx="1475"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1" name="Rectangle 20"/>
            <p:cNvSpPr>
              <a:spLocks noChangeArrowheads="1"/>
            </p:cNvSpPr>
            <p:nvPr/>
          </p:nvSpPr>
          <p:spPr bwMode="auto">
            <a:xfrm>
              <a:off x="2275" y="3133"/>
              <a:ext cx="776" cy="336"/>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600" b="1">
                  <a:solidFill>
                    <a:srgbClr val="660000"/>
                  </a:solidFill>
                </a:rPr>
                <a:t>PROCESS</a:t>
              </a:r>
              <a:br>
                <a:rPr lang="en-US" altLang="en-US" sz="1600" b="1">
                  <a:solidFill>
                    <a:srgbClr val="660000"/>
                  </a:solidFill>
                </a:rPr>
              </a:br>
              <a:r>
                <a:rPr lang="en-US" altLang="en-US" sz="1600" b="1">
                  <a:solidFill>
                    <a:srgbClr val="660000"/>
                  </a:solidFill>
                </a:rPr>
                <a:t>NOT USED</a:t>
              </a:r>
            </a:p>
          </p:txBody>
        </p:sp>
      </p:grpSp>
      <p:grpSp>
        <p:nvGrpSpPr>
          <p:cNvPr id="9225" name="Group 21"/>
          <p:cNvGrpSpPr>
            <a:grpSpLocks/>
          </p:cNvGrpSpPr>
          <p:nvPr/>
        </p:nvGrpSpPr>
        <p:grpSpPr bwMode="auto">
          <a:xfrm>
            <a:off x="5668769" y="3849085"/>
            <a:ext cx="2309812" cy="1708150"/>
            <a:chOff x="1011" y="2867"/>
            <a:chExt cx="1455" cy="1076"/>
          </a:xfrm>
        </p:grpSpPr>
        <p:pic>
          <p:nvPicPr>
            <p:cNvPr id="9238" name="Picture 22" descr="9_puzzle0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1" y="2867"/>
              <a:ext cx="1455"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9" name="Rectangle 23"/>
            <p:cNvSpPr>
              <a:spLocks noChangeArrowheads="1"/>
            </p:cNvSpPr>
            <p:nvPr/>
          </p:nvSpPr>
          <p:spPr bwMode="auto">
            <a:xfrm>
              <a:off x="1073" y="3362"/>
              <a:ext cx="897" cy="336"/>
            </a:xfrm>
            <a:prstGeom prst="rect">
              <a:avLst/>
            </a:prstGeom>
            <a:noFill/>
            <a:ln>
              <a:noFill/>
            </a:ln>
            <a:effectLst>
              <a:outerShdw dist="17961" dir="2700000" algn="ctr" rotWithShape="0">
                <a:srgbClr val="F8FAB4">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600" b="1">
                  <a:solidFill>
                    <a:srgbClr val="424000"/>
                  </a:solidFill>
                </a:rPr>
                <a:t>NO CHANGE</a:t>
              </a:r>
              <a:br>
                <a:rPr lang="en-US" altLang="en-US" sz="1600" b="1">
                  <a:solidFill>
                    <a:srgbClr val="424000"/>
                  </a:solidFill>
                </a:rPr>
              </a:br>
              <a:r>
                <a:rPr lang="en-US" altLang="en-US" sz="1600" b="1">
                  <a:solidFill>
                    <a:srgbClr val="424000"/>
                  </a:solidFill>
                </a:rPr>
                <a:t>PROCESS</a:t>
              </a:r>
            </a:p>
          </p:txBody>
        </p:sp>
      </p:grpSp>
      <p:pic>
        <p:nvPicPr>
          <p:cNvPr id="9226" name="Picture 24" descr="9_puzzle06"/>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59438" y="2019896"/>
            <a:ext cx="2190750"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7" name="Rectangle 25"/>
          <p:cNvSpPr>
            <a:spLocks noChangeArrowheads="1"/>
          </p:cNvSpPr>
          <p:nvPr/>
        </p:nvSpPr>
        <p:spPr bwMode="auto">
          <a:xfrm>
            <a:off x="5847556" y="2897250"/>
            <a:ext cx="1208087" cy="312737"/>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600" b="1" dirty="0">
                <a:solidFill>
                  <a:srgbClr val="003300"/>
                </a:solidFill>
              </a:rPr>
              <a:t>INTERNAL</a:t>
            </a:r>
          </a:p>
        </p:txBody>
      </p:sp>
      <p:grpSp>
        <p:nvGrpSpPr>
          <p:cNvPr id="9228" name="Group 26"/>
          <p:cNvGrpSpPr>
            <a:grpSpLocks/>
          </p:cNvGrpSpPr>
          <p:nvPr/>
        </p:nvGrpSpPr>
        <p:grpSpPr bwMode="auto">
          <a:xfrm>
            <a:off x="7096919" y="2413806"/>
            <a:ext cx="3043237" cy="1793875"/>
            <a:chOff x="1917" y="1952"/>
            <a:chExt cx="1917" cy="1130"/>
          </a:xfrm>
        </p:grpSpPr>
        <p:pic>
          <p:nvPicPr>
            <p:cNvPr id="9236" name="Picture 27" descr="9_puzzle0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917" y="1952"/>
              <a:ext cx="1917" cy="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7" name="Rectangle 28"/>
            <p:cNvSpPr>
              <a:spLocks noChangeArrowheads="1"/>
            </p:cNvSpPr>
            <p:nvPr/>
          </p:nvSpPr>
          <p:spPr bwMode="auto">
            <a:xfrm>
              <a:off x="2969" y="2338"/>
              <a:ext cx="116" cy="197"/>
            </a:xfrm>
            <a:prstGeom prst="rect">
              <a:avLst/>
            </a:prstGeom>
            <a:noFill/>
            <a:ln>
              <a:noFill/>
            </a:ln>
            <a:effectLst>
              <a:outerShdw dist="17961" dir="2700000" algn="ctr" rotWithShape="0">
                <a:srgbClr val="DEFFCD">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600" b="1">
                <a:solidFill>
                  <a:srgbClr val="003300"/>
                </a:solidFill>
              </a:endParaRPr>
            </a:p>
          </p:txBody>
        </p:sp>
      </p:grpSp>
      <p:sp>
        <p:nvSpPr>
          <p:cNvPr id="9229" name="Rectangle 29"/>
          <p:cNvSpPr>
            <a:spLocks noChangeArrowheads="1"/>
          </p:cNvSpPr>
          <p:nvPr/>
        </p:nvSpPr>
        <p:spPr bwMode="auto">
          <a:xfrm>
            <a:off x="5639787" y="1096976"/>
            <a:ext cx="5899150" cy="4427537"/>
          </a:xfrm>
          <a:prstGeom prst="rect">
            <a:avLst/>
          </a:prstGeom>
          <a:noFill/>
          <a:ln w="38100">
            <a:solidFill>
              <a:srgbClr val="000066"/>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sp>
        <p:nvSpPr>
          <p:cNvPr id="9230" name="Text Box 30"/>
          <p:cNvSpPr txBox="1">
            <a:spLocks noChangeArrowheads="1"/>
          </p:cNvSpPr>
          <p:nvPr/>
        </p:nvSpPr>
        <p:spPr bwMode="auto">
          <a:xfrm>
            <a:off x="5749131" y="3775670"/>
            <a:ext cx="241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r>
              <a:rPr lang="en-US" altLang="en-US" sz="1600" b="1">
                <a:solidFill>
                  <a:prstClr val="black"/>
                </a:solidFill>
              </a:rPr>
              <a:t> </a:t>
            </a:r>
          </a:p>
        </p:txBody>
      </p:sp>
      <p:sp>
        <p:nvSpPr>
          <p:cNvPr id="9231" name="Rectangle 31"/>
          <p:cNvSpPr>
            <a:spLocks noChangeArrowheads="1"/>
          </p:cNvSpPr>
          <p:nvPr/>
        </p:nvSpPr>
        <p:spPr bwMode="auto">
          <a:xfrm>
            <a:off x="7160110" y="3050183"/>
            <a:ext cx="30861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lnSpc>
                <a:spcPct val="90000"/>
              </a:lnSpc>
              <a:spcAft>
                <a:spcPts val="0"/>
              </a:spcAft>
              <a:defRPr/>
            </a:pPr>
            <a:r>
              <a:rPr lang="en-US" altLang="en-US" sz="1600" b="1" dirty="0">
                <a:solidFill>
                  <a:srgbClr val="003300"/>
                </a:solidFill>
              </a:rPr>
              <a:t>     ALLOWING EXTERNAL</a:t>
            </a:r>
            <a:br>
              <a:rPr lang="en-US" altLang="en-US" sz="1600" b="1" dirty="0">
                <a:solidFill>
                  <a:srgbClr val="003300"/>
                </a:solidFill>
              </a:rPr>
            </a:br>
            <a:r>
              <a:rPr lang="en-US" altLang="en-US" sz="1600" b="1" dirty="0">
                <a:solidFill>
                  <a:srgbClr val="003300"/>
                </a:solidFill>
              </a:rPr>
              <a:t>                CHANGES</a:t>
            </a:r>
          </a:p>
        </p:txBody>
      </p:sp>
      <p:sp>
        <p:nvSpPr>
          <p:cNvPr id="9232" name="Rectangle 32"/>
          <p:cNvSpPr>
            <a:spLocks noChangeArrowheads="1"/>
          </p:cNvSpPr>
          <p:nvPr/>
        </p:nvSpPr>
        <p:spPr bwMode="auto">
          <a:xfrm>
            <a:off x="9809956" y="2651866"/>
            <a:ext cx="1833562"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lnSpc>
                <a:spcPct val="90000"/>
              </a:lnSpc>
              <a:spcAft>
                <a:spcPts val="0"/>
              </a:spcAft>
              <a:defRPr/>
            </a:pPr>
            <a:r>
              <a:rPr lang="en-US" altLang="en-US" sz="1600" b="1" dirty="0">
                <a:solidFill>
                  <a:srgbClr val="000048"/>
                </a:solidFill>
              </a:rPr>
              <a:t>CONCURRENT</a:t>
            </a:r>
            <a:br>
              <a:rPr lang="en-US" altLang="en-US" sz="1600" b="1" dirty="0">
                <a:solidFill>
                  <a:srgbClr val="000048"/>
                </a:solidFill>
              </a:rPr>
            </a:br>
            <a:r>
              <a:rPr lang="en-US" altLang="en-US" sz="1600" b="1" dirty="0">
                <a:solidFill>
                  <a:srgbClr val="000048"/>
                </a:solidFill>
              </a:rPr>
              <a:t>    ENGINEERING</a:t>
            </a:r>
          </a:p>
        </p:txBody>
      </p:sp>
      <p:sp>
        <p:nvSpPr>
          <p:cNvPr id="9233" name="Rectangle 33"/>
          <p:cNvSpPr>
            <a:spLocks noChangeArrowheads="1"/>
          </p:cNvSpPr>
          <p:nvPr/>
        </p:nvSpPr>
        <p:spPr bwMode="auto">
          <a:xfrm>
            <a:off x="7647782" y="1915932"/>
            <a:ext cx="2162175"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lnSpc>
                <a:spcPct val="90000"/>
              </a:lnSpc>
              <a:spcAft>
                <a:spcPts val="0"/>
              </a:spcAft>
              <a:defRPr/>
            </a:pPr>
            <a:r>
              <a:rPr lang="en-US" altLang="en-US" sz="1600" b="1" dirty="0">
                <a:solidFill>
                  <a:srgbClr val="660033"/>
                </a:solidFill>
              </a:rPr>
              <a:t>    IMPROPER</a:t>
            </a:r>
            <a:br>
              <a:rPr lang="en-US" altLang="en-US" sz="1600" b="1" dirty="0">
                <a:solidFill>
                  <a:srgbClr val="660033"/>
                </a:solidFill>
              </a:rPr>
            </a:br>
            <a:r>
              <a:rPr lang="en-US" altLang="en-US" sz="1600" b="1" dirty="0">
                <a:solidFill>
                  <a:srgbClr val="660033"/>
                </a:solidFill>
              </a:rPr>
              <a:t>INTERPRETATION</a:t>
            </a:r>
          </a:p>
          <a:p>
            <a:pPr fontAlgn="auto">
              <a:lnSpc>
                <a:spcPct val="90000"/>
              </a:lnSpc>
              <a:spcAft>
                <a:spcPts val="0"/>
              </a:spcAft>
              <a:defRPr/>
            </a:pPr>
            <a:endParaRPr lang="en-US" altLang="en-US" sz="1600" b="1" dirty="0">
              <a:solidFill>
                <a:srgbClr val="660033"/>
              </a:solidFill>
            </a:endParaRPr>
          </a:p>
        </p:txBody>
      </p:sp>
      <p:sp>
        <p:nvSpPr>
          <p:cNvPr id="9234" name="Rectangle 34"/>
          <p:cNvSpPr>
            <a:spLocks noChangeArrowheads="1"/>
          </p:cNvSpPr>
          <p:nvPr/>
        </p:nvSpPr>
        <p:spPr bwMode="auto">
          <a:xfrm>
            <a:off x="5853112" y="3217665"/>
            <a:ext cx="1196975" cy="312737"/>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600" b="1" dirty="0">
                <a:solidFill>
                  <a:srgbClr val="003300"/>
                </a:solidFill>
              </a:rPr>
              <a:t>CHANGES</a:t>
            </a:r>
          </a:p>
        </p:txBody>
      </p:sp>
      <p:sp>
        <p:nvSpPr>
          <p:cNvPr id="9235" name="Rectangle 35"/>
          <p:cNvSpPr>
            <a:spLocks noChangeArrowheads="1"/>
          </p:cNvSpPr>
          <p:nvPr/>
        </p:nvSpPr>
        <p:spPr bwMode="auto">
          <a:xfrm>
            <a:off x="5806280" y="2595024"/>
            <a:ext cx="1290638" cy="312738"/>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600" b="1" dirty="0">
                <a:solidFill>
                  <a:srgbClr val="003300"/>
                </a:solidFill>
              </a:rPr>
              <a:t>ALLOWING</a:t>
            </a:r>
          </a:p>
        </p:txBody>
      </p:sp>
      <p:pic>
        <p:nvPicPr>
          <p:cNvPr id="38" name="Picture 37">
            <a:extLst>
              <a:ext uri="{FF2B5EF4-FFF2-40B4-BE49-F238E27FC236}">
                <a16:creationId xmlns:a16="http://schemas.microsoft.com/office/drawing/2014/main" id="{C1170C46-6D04-4E99-99F6-392BC9A5FC5F}"/>
              </a:ext>
            </a:extLst>
          </p:cNvPr>
          <p:cNvPicPr>
            <a:picLocks noChangeAspect="1"/>
          </p:cNvPicPr>
          <p:nvPr/>
        </p:nvPicPr>
        <p:blipFill>
          <a:blip r:embed="rId13"/>
          <a:stretch>
            <a:fillRect/>
          </a:stretch>
        </p:blipFill>
        <p:spPr>
          <a:xfrm>
            <a:off x="1524000" y="-43987"/>
            <a:ext cx="9139238" cy="830996"/>
          </a:xfrm>
          <a:prstGeom prst="rect">
            <a:avLst/>
          </a:prstGeom>
        </p:spPr>
      </p:pic>
      <p:sp>
        <p:nvSpPr>
          <p:cNvPr id="39" name="Shape 13">
            <a:extLst>
              <a:ext uri="{FF2B5EF4-FFF2-40B4-BE49-F238E27FC236}">
                <a16:creationId xmlns:a16="http://schemas.microsoft.com/office/drawing/2014/main" id="{91904B78-A281-4F7A-817A-6FB5374674A2}"/>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381524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578769" y="937125"/>
            <a:ext cx="8896350" cy="1104900"/>
          </a:xfrm>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normAutofit fontScale="90000"/>
          </a:bodyPr>
          <a:lstStyle/>
          <a:p>
            <a:pPr algn="ctr"/>
            <a:r>
              <a:rPr lang="en-US" altLang="en-US" sz="4800" dirty="0"/>
              <a:t>Accepting Unclear Requirements</a:t>
            </a:r>
          </a:p>
        </p:txBody>
      </p:sp>
      <p:sp>
        <p:nvSpPr>
          <p:cNvPr id="10244" name="Rectangle 4"/>
          <p:cNvSpPr>
            <a:spLocks noGrp="1" noChangeArrowheads="1"/>
          </p:cNvSpPr>
          <p:nvPr>
            <p:ph type="body" sz="half" idx="2"/>
          </p:nvPr>
        </p:nvSpPr>
        <p:spPr>
          <a:xfrm>
            <a:off x="6311899" y="1534025"/>
            <a:ext cx="5102226" cy="4076700"/>
          </a:xfrm>
          <a:solidFill>
            <a:schemeClr val="bg1">
              <a:lumMod val="85000"/>
            </a:schemeClr>
          </a:solidFill>
          <a:ln w="38100">
            <a:solidFill>
              <a:schemeClr val="tx1"/>
            </a:solidFill>
            <a:miter lim="800000"/>
            <a:headEnd/>
            <a:tailEnd/>
          </a:ln>
          <a:effectLst/>
        </p:spPr>
        <p:txBody>
          <a:bodyPr>
            <a:noAutofit/>
          </a:bodyPr>
          <a:lstStyle/>
          <a:p>
            <a:r>
              <a:rPr lang="en-US" altLang="en-US" sz="3200" dirty="0"/>
              <a:t>Provide statement of work checklists to customers.</a:t>
            </a:r>
          </a:p>
          <a:p>
            <a:r>
              <a:rPr lang="en-US" altLang="en-US" sz="3200" dirty="0"/>
              <a:t>Rewrite in your own terminology and get customer approval.</a:t>
            </a:r>
          </a:p>
          <a:p>
            <a:r>
              <a:rPr lang="en-US" altLang="en-US" sz="3200" dirty="0"/>
              <a:t>Early on interface meetings with the customer.</a:t>
            </a:r>
          </a:p>
        </p:txBody>
      </p:sp>
      <p:grpSp>
        <p:nvGrpSpPr>
          <p:cNvPr id="10245" name="Group 5"/>
          <p:cNvGrpSpPr>
            <a:grpSpLocks/>
          </p:cNvGrpSpPr>
          <p:nvPr/>
        </p:nvGrpSpPr>
        <p:grpSpPr bwMode="auto">
          <a:xfrm>
            <a:off x="3124200" y="1872163"/>
            <a:ext cx="2659063" cy="1403350"/>
            <a:chOff x="1004" y="1149"/>
            <a:chExt cx="1675" cy="884"/>
          </a:xfrm>
        </p:grpSpPr>
        <p:pic>
          <p:nvPicPr>
            <p:cNvPr id="10271" name="Picture 6" descr="9_puzzle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 y="1149"/>
              <a:ext cx="167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2" name="Rectangle 7"/>
            <p:cNvSpPr>
              <a:spLocks noChangeArrowheads="1"/>
            </p:cNvSpPr>
            <p:nvPr/>
          </p:nvSpPr>
          <p:spPr bwMode="auto">
            <a:xfrm>
              <a:off x="1027" y="1256"/>
              <a:ext cx="1145" cy="336"/>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600" b="1" dirty="0">
                  <a:solidFill>
                    <a:srgbClr val="660033"/>
                  </a:solidFill>
                </a:rPr>
                <a:t>UNCLEAR</a:t>
              </a:r>
              <a:br>
                <a:rPr lang="en-US" altLang="en-US" sz="1600" b="1" dirty="0">
                  <a:solidFill>
                    <a:srgbClr val="660033"/>
                  </a:solidFill>
                </a:rPr>
              </a:br>
              <a:r>
                <a:rPr lang="en-US" altLang="en-US" sz="1600" b="1" dirty="0">
                  <a:solidFill>
                    <a:srgbClr val="660033"/>
                  </a:solidFill>
                </a:rPr>
                <a:t>REQUIREMENTS</a:t>
              </a:r>
            </a:p>
          </p:txBody>
        </p:sp>
      </p:grpSp>
      <p:grpSp>
        <p:nvGrpSpPr>
          <p:cNvPr id="10246" name="Group 9"/>
          <p:cNvGrpSpPr>
            <a:grpSpLocks/>
          </p:cNvGrpSpPr>
          <p:nvPr/>
        </p:nvGrpSpPr>
        <p:grpSpPr bwMode="auto">
          <a:xfrm>
            <a:off x="3779838" y="3470775"/>
            <a:ext cx="1100137" cy="928688"/>
            <a:chOff x="2154" y="1150"/>
            <a:chExt cx="1440" cy="1214"/>
          </a:xfrm>
        </p:grpSpPr>
        <p:pic>
          <p:nvPicPr>
            <p:cNvPr id="10269" name="Picture 10" descr="9_puzzle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4" y="1150"/>
              <a:ext cx="1440"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0" name="Rectangle 11"/>
            <p:cNvSpPr>
              <a:spLocks noChangeArrowheads="1"/>
            </p:cNvSpPr>
            <p:nvPr/>
          </p:nvSpPr>
          <p:spPr bwMode="auto">
            <a:xfrm>
              <a:off x="2740" y="1571"/>
              <a:ext cx="241" cy="444"/>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0247" name="Group 12"/>
          <p:cNvGrpSpPr>
            <a:grpSpLocks/>
          </p:cNvGrpSpPr>
          <p:nvPr/>
        </p:nvGrpSpPr>
        <p:grpSpPr bwMode="auto">
          <a:xfrm>
            <a:off x="4462463" y="3469189"/>
            <a:ext cx="1285875" cy="708025"/>
            <a:chOff x="3047" y="1147"/>
            <a:chExt cx="1683" cy="927"/>
          </a:xfrm>
        </p:grpSpPr>
        <p:pic>
          <p:nvPicPr>
            <p:cNvPr id="10267" name="Picture 13" descr="9_puzzle0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 y="1147"/>
              <a:ext cx="1683"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8" name="Rectangle 14"/>
            <p:cNvSpPr>
              <a:spLocks noChangeArrowheads="1"/>
            </p:cNvSpPr>
            <p:nvPr/>
          </p:nvSpPr>
          <p:spPr bwMode="auto">
            <a:xfrm>
              <a:off x="3970" y="1243"/>
              <a:ext cx="241" cy="444"/>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0248" name="Group 15"/>
          <p:cNvGrpSpPr>
            <a:grpSpLocks/>
          </p:cNvGrpSpPr>
          <p:nvPr/>
        </p:nvGrpSpPr>
        <p:grpSpPr bwMode="auto">
          <a:xfrm>
            <a:off x="4673599" y="3877175"/>
            <a:ext cx="1073150" cy="1187450"/>
            <a:chOff x="3324" y="1681"/>
            <a:chExt cx="1404" cy="1553"/>
          </a:xfrm>
        </p:grpSpPr>
        <p:pic>
          <p:nvPicPr>
            <p:cNvPr id="10265" name="Picture 16" descr="9_puzzle0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24" y="1681"/>
              <a:ext cx="1404"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6" name="Rectangle 17"/>
            <p:cNvSpPr>
              <a:spLocks noChangeArrowheads="1"/>
            </p:cNvSpPr>
            <p:nvPr/>
          </p:nvSpPr>
          <p:spPr bwMode="auto">
            <a:xfrm>
              <a:off x="4057" y="2254"/>
              <a:ext cx="241" cy="445"/>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0249" name="Group 18"/>
          <p:cNvGrpSpPr>
            <a:grpSpLocks/>
          </p:cNvGrpSpPr>
          <p:nvPr/>
        </p:nvGrpSpPr>
        <p:grpSpPr bwMode="auto">
          <a:xfrm>
            <a:off x="4424363" y="4780464"/>
            <a:ext cx="1317625" cy="828675"/>
            <a:chOff x="2998" y="2862"/>
            <a:chExt cx="1724" cy="1085"/>
          </a:xfrm>
        </p:grpSpPr>
        <p:pic>
          <p:nvPicPr>
            <p:cNvPr id="10263" name="Picture 19" descr="9_puzzle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8" y="2862"/>
              <a:ext cx="1724"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4" name="Rectangle 20"/>
            <p:cNvSpPr>
              <a:spLocks noChangeArrowheads="1"/>
            </p:cNvSpPr>
            <p:nvPr/>
          </p:nvSpPr>
          <p:spPr bwMode="auto">
            <a:xfrm>
              <a:off x="3938" y="3374"/>
              <a:ext cx="241" cy="444"/>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0250" name="Group 21"/>
          <p:cNvGrpSpPr>
            <a:grpSpLocks/>
          </p:cNvGrpSpPr>
          <p:nvPr/>
        </p:nvGrpSpPr>
        <p:grpSpPr bwMode="auto">
          <a:xfrm>
            <a:off x="3671888" y="4669338"/>
            <a:ext cx="1127125" cy="939800"/>
            <a:chOff x="2012" y="2718"/>
            <a:chExt cx="1475" cy="1229"/>
          </a:xfrm>
        </p:grpSpPr>
        <p:pic>
          <p:nvPicPr>
            <p:cNvPr id="10261" name="Picture 22" descr="9_puzzle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12" y="2718"/>
              <a:ext cx="1475"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2" name="Rectangle 23"/>
            <p:cNvSpPr>
              <a:spLocks noChangeArrowheads="1"/>
            </p:cNvSpPr>
            <p:nvPr/>
          </p:nvSpPr>
          <p:spPr bwMode="auto">
            <a:xfrm>
              <a:off x="2542" y="3120"/>
              <a:ext cx="241" cy="445"/>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0251" name="Group 24"/>
          <p:cNvGrpSpPr>
            <a:grpSpLocks/>
          </p:cNvGrpSpPr>
          <p:nvPr/>
        </p:nvGrpSpPr>
        <p:grpSpPr bwMode="auto">
          <a:xfrm>
            <a:off x="2906712" y="4783639"/>
            <a:ext cx="1111250" cy="822325"/>
            <a:chOff x="1011" y="2867"/>
            <a:chExt cx="1455" cy="1076"/>
          </a:xfrm>
        </p:grpSpPr>
        <p:pic>
          <p:nvPicPr>
            <p:cNvPr id="10259" name="Picture 25" descr="9_puzzle0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 y="2867"/>
              <a:ext cx="1455"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0" name="Rectangle 26"/>
            <p:cNvSpPr>
              <a:spLocks noChangeArrowheads="1"/>
            </p:cNvSpPr>
            <p:nvPr/>
          </p:nvSpPr>
          <p:spPr bwMode="auto">
            <a:xfrm>
              <a:off x="1402" y="3349"/>
              <a:ext cx="241" cy="444"/>
            </a:xfrm>
            <a:prstGeom prst="rect">
              <a:avLst/>
            </a:prstGeom>
            <a:noFill/>
            <a:ln>
              <a:noFill/>
            </a:ln>
            <a:effectLst>
              <a:outerShdw dist="17961" dir="2700000" algn="ctr" rotWithShape="0">
                <a:srgbClr val="F8FAB4">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424000"/>
                </a:solidFill>
              </a:endParaRPr>
            </a:p>
          </p:txBody>
        </p:sp>
      </p:grpSp>
      <p:grpSp>
        <p:nvGrpSpPr>
          <p:cNvPr id="10252" name="Group 27"/>
          <p:cNvGrpSpPr>
            <a:grpSpLocks/>
          </p:cNvGrpSpPr>
          <p:nvPr/>
        </p:nvGrpSpPr>
        <p:grpSpPr bwMode="auto">
          <a:xfrm>
            <a:off x="2908299" y="3900988"/>
            <a:ext cx="1055688" cy="1160462"/>
            <a:chOff x="1014" y="1712"/>
            <a:chExt cx="1380" cy="1519"/>
          </a:xfrm>
        </p:grpSpPr>
        <p:pic>
          <p:nvPicPr>
            <p:cNvPr id="10257" name="Picture 28" descr="9_puzzle0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4" y="1712"/>
              <a:ext cx="1380" cy="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8" name="Rectangle 29"/>
            <p:cNvSpPr>
              <a:spLocks noChangeArrowheads="1"/>
            </p:cNvSpPr>
            <p:nvPr/>
          </p:nvSpPr>
          <p:spPr bwMode="auto">
            <a:xfrm>
              <a:off x="1362" y="2281"/>
              <a:ext cx="241" cy="445"/>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grpSp>
        <p:nvGrpSpPr>
          <p:cNvPr id="10253" name="Group 30"/>
          <p:cNvGrpSpPr>
            <a:grpSpLocks/>
          </p:cNvGrpSpPr>
          <p:nvPr/>
        </p:nvGrpSpPr>
        <p:grpSpPr bwMode="auto">
          <a:xfrm>
            <a:off x="3598862" y="4085138"/>
            <a:ext cx="1465262" cy="863600"/>
            <a:chOff x="1917" y="1952"/>
            <a:chExt cx="1917" cy="1130"/>
          </a:xfrm>
        </p:grpSpPr>
        <p:pic>
          <p:nvPicPr>
            <p:cNvPr id="10255" name="Picture 31" descr="9_puzzle0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17" y="1952"/>
              <a:ext cx="1917" cy="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6" name="Rectangle 32"/>
            <p:cNvSpPr>
              <a:spLocks noChangeArrowheads="1"/>
            </p:cNvSpPr>
            <p:nvPr/>
          </p:nvSpPr>
          <p:spPr bwMode="auto">
            <a:xfrm>
              <a:off x="2908" y="2327"/>
              <a:ext cx="241" cy="444"/>
            </a:xfrm>
            <a:prstGeom prst="rect">
              <a:avLst/>
            </a:prstGeom>
            <a:noFill/>
            <a:ln>
              <a:noFill/>
            </a:ln>
            <a:effectLst>
              <a:outerShdw dist="17961" dir="2700000" algn="ctr" rotWithShape="0">
                <a:srgbClr val="DEFFCD">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sp>
        <p:nvSpPr>
          <p:cNvPr id="10254" name="Rectangle 33"/>
          <p:cNvSpPr>
            <a:spLocks noChangeArrowheads="1"/>
          </p:cNvSpPr>
          <p:nvPr/>
        </p:nvSpPr>
        <p:spPr bwMode="auto">
          <a:xfrm>
            <a:off x="2909888" y="3469188"/>
            <a:ext cx="2840037" cy="2132012"/>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pic>
        <p:nvPicPr>
          <p:cNvPr id="33"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946" y="5767768"/>
            <a:ext cx="12203946" cy="1090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73599" y="5784801"/>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3">
            <a:extLst>
              <a:ext uri="{FF2B5EF4-FFF2-40B4-BE49-F238E27FC236}">
                <a16:creationId xmlns:a16="http://schemas.microsoft.com/office/drawing/2014/main" id="{5EF138A1-EC31-421E-BFE1-5F7E6E0B884C}"/>
              </a:ext>
            </a:extLst>
          </p:cNvPr>
          <p:cNvPicPr>
            <a:picLocks noChangeAspect="1"/>
          </p:cNvPicPr>
          <p:nvPr/>
        </p:nvPicPr>
        <p:blipFill>
          <a:blip r:embed="rId14"/>
          <a:stretch>
            <a:fillRect/>
          </a:stretch>
        </p:blipFill>
        <p:spPr>
          <a:xfrm>
            <a:off x="1524000" y="-43987"/>
            <a:ext cx="9139238" cy="830996"/>
          </a:xfrm>
          <a:prstGeom prst="rect">
            <a:avLst/>
          </a:prstGeom>
        </p:spPr>
      </p:pic>
      <p:sp>
        <p:nvSpPr>
          <p:cNvPr id="35" name="Shape 13">
            <a:extLst>
              <a:ext uri="{FF2B5EF4-FFF2-40B4-BE49-F238E27FC236}">
                <a16:creationId xmlns:a16="http://schemas.microsoft.com/office/drawing/2014/main" id="{1C4313F2-0397-4909-A160-9BF323A1BE2D}"/>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53772729"/>
      </p:ext>
    </p:extLst>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467440" y="862656"/>
            <a:ext cx="9144000" cy="840126"/>
          </a:xfrm>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normAutofit fontScale="90000"/>
          </a:bodyPr>
          <a:lstStyle/>
          <a:p>
            <a:pPr algn="ctr"/>
            <a:r>
              <a:rPr lang="en-US" altLang="en-US" sz="4800" dirty="0"/>
              <a:t>Misinterpretation of Requirements</a:t>
            </a:r>
          </a:p>
        </p:txBody>
      </p:sp>
      <p:sp>
        <p:nvSpPr>
          <p:cNvPr id="11268" name="Rectangle 4"/>
          <p:cNvSpPr>
            <a:spLocks noGrp="1" noChangeArrowheads="1"/>
          </p:cNvSpPr>
          <p:nvPr>
            <p:ph type="body" sz="half" idx="2"/>
          </p:nvPr>
        </p:nvSpPr>
        <p:spPr>
          <a:xfrm>
            <a:off x="6340102" y="1742277"/>
            <a:ext cx="5781675" cy="4076700"/>
          </a:xfrm>
          <a:solidFill>
            <a:schemeClr val="bg1">
              <a:lumMod val="85000"/>
            </a:schemeClr>
          </a:solidFill>
          <a:ln w="38100">
            <a:solidFill>
              <a:schemeClr val="tx1"/>
            </a:solidFill>
            <a:miter lim="800000"/>
            <a:headEnd/>
            <a:tailEnd/>
          </a:ln>
          <a:effectLst/>
        </p:spPr>
        <p:txBody>
          <a:bodyPr>
            <a:noAutofit/>
          </a:bodyPr>
          <a:lstStyle/>
          <a:p>
            <a:r>
              <a:rPr lang="en-US" altLang="en-US" sz="3200" dirty="0"/>
              <a:t>Request clarification from the customer.</a:t>
            </a:r>
          </a:p>
          <a:p>
            <a:r>
              <a:rPr lang="en-US" altLang="en-US" sz="3200" dirty="0"/>
              <a:t>Make effective use of your subject matter experts.</a:t>
            </a:r>
          </a:p>
          <a:p>
            <a:r>
              <a:rPr lang="en-US" altLang="en-US" sz="3200" dirty="0"/>
              <a:t>Provide education and training on writing/ interpreting the statement of work.</a:t>
            </a:r>
          </a:p>
        </p:txBody>
      </p:sp>
      <p:grpSp>
        <p:nvGrpSpPr>
          <p:cNvPr id="11269" name="Group 5"/>
          <p:cNvGrpSpPr>
            <a:grpSpLocks/>
          </p:cNvGrpSpPr>
          <p:nvPr/>
        </p:nvGrpSpPr>
        <p:grpSpPr bwMode="auto">
          <a:xfrm>
            <a:off x="3200400" y="1766090"/>
            <a:ext cx="2286000" cy="1927225"/>
            <a:chOff x="2154" y="1150"/>
            <a:chExt cx="1440" cy="1214"/>
          </a:xfrm>
        </p:grpSpPr>
        <p:pic>
          <p:nvPicPr>
            <p:cNvPr id="11296" name="Picture 6" descr="9_puzzle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4" y="1150"/>
              <a:ext cx="1440"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97" name="Rectangle 7"/>
            <p:cNvSpPr>
              <a:spLocks noChangeArrowheads="1"/>
            </p:cNvSpPr>
            <p:nvPr/>
          </p:nvSpPr>
          <p:spPr bwMode="auto">
            <a:xfrm>
              <a:off x="2801" y="1585"/>
              <a:ext cx="116" cy="197"/>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600" b="1">
                <a:solidFill>
                  <a:srgbClr val="660033"/>
                </a:solidFill>
              </a:endParaRPr>
            </a:p>
          </p:txBody>
        </p:sp>
      </p:grpSp>
      <p:sp>
        <p:nvSpPr>
          <p:cNvPr id="11270" name="Rectangle 8"/>
          <p:cNvSpPr>
            <a:spLocks noChangeArrowheads="1"/>
          </p:cNvSpPr>
          <p:nvPr/>
        </p:nvSpPr>
        <p:spPr bwMode="auto">
          <a:xfrm>
            <a:off x="3429000" y="2531264"/>
            <a:ext cx="1963738"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lnSpc>
                <a:spcPct val="90000"/>
              </a:lnSpc>
              <a:spcAft>
                <a:spcPts val="0"/>
              </a:spcAft>
              <a:defRPr/>
            </a:pPr>
            <a:r>
              <a:rPr lang="en-US" altLang="en-US" sz="1600" b="1">
                <a:solidFill>
                  <a:srgbClr val="660033"/>
                </a:solidFill>
              </a:rPr>
              <a:t>     IMPROPER</a:t>
            </a:r>
            <a:br>
              <a:rPr lang="en-US" altLang="en-US" sz="1600" b="1">
                <a:solidFill>
                  <a:srgbClr val="660033"/>
                </a:solidFill>
              </a:rPr>
            </a:br>
            <a:r>
              <a:rPr lang="en-US" altLang="en-US" sz="1600" b="1">
                <a:solidFill>
                  <a:srgbClr val="660033"/>
                </a:solidFill>
              </a:rPr>
              <a:t>INTERPRETATION</a:t>
            </a:r>
          </a:p>
        </p:txBody>
      </p:sp>
      <p:grpSp>
        <p:nvGrpSpPr>
          <p:cNvPr id="11271" name="Group 10"/>
          <p:cNvGrpSpPr>
            <a:grpSpLocks/>
          </p:cNvGrpSpPr>
          <p:nvPr/>
        </p:nvGrpSpPr>
        <p:grpSpPr bwMode="auto">
          <a:xfrm>
            <a:off x="3103563" y="3782215"/>
            <a:ext cx="1104900" cy="587375"/>
            <a:chOff x="1004" y="1149"/>
            <a:chExt cx="1675" cy="884"/>
          </a:xfrm>
        </p:grpSpPr>
        <p:pic>
          <p:nvPicPr>
            <p:cNvPr id="11294" name="Picture 11" descr="9_puzzle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 y="1149"/>
              <a:ext cx="167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95" name="Rectangle 12"/>
            <p:cNvSpPr>
              <a:spLocks noChangeArrowheads="1"/>
            </p:cNvSpPr>
            <p:nvPr/>
          </p:nvSpPr>
          <p:spPr bwMode="auto">
            <a:xfrm>
              <a:off x="1461" y="1243"/>
              <a:ext cx="280" cy="511"/>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1272" name="Group 13"/>
          <p:cNvGrpSpPr>
            <a:grpSpLocks/>
          </p:cNvGrpSpPr>
          <p:nvPr/>
        </p:nvGrpSpPr>
        <p:grpSpPr bwMode="auto">
          <a:xfrm>
            <a:off x="4441826" y="3780627"/>
            <a:ext cx="1109663" cy="615950"/>
            <a:chOff x="3047" y="1147"/>
            <a:chExt cx="1683" cy="927"/>
          </a:xfrm>
        </p:grpSpPr>
        <p:pic>
          <p:nvPicPr>
            <p:cNvPr id="11292" name="Picture 14" descr="9_puzzle0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 y="1147"/>
              <a:ext cx="1683"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93" name="Rectangle 15"/>
            <p:cNvSpPr>
              <a:spLocks noChangeArrowheads="1"/>
            </p:cNvSpPr>
            <p:nvPr/>
          </p:nvSpPr>
          <p:spPr bwMode="auto">
            <a:xfrm>
              <a:off x="3952" y="1243"/>
              <a:ext cx="279" cy="511"/>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1273" name="Group 16"/>
          <p:cNvGrpSpPr>
            <a:grpSpLocks/>
          </p:cNvGrpSpPr>
          <p:nvPr/>
        </p:nvGrpSpPr>
        <p:grpSpPr bwMode="auto">
          <a:xfrm>
            <a:off x="4624388" y="4134640"/>
            <a:ext cx="925512" cy="1031875"/>
            <a:chOff x="3324" y="1681"/>
            <a:chExt cx="1404" cy="1553"/>
          </a:xfrm>
        </p:grpSpPr>
        <p:pic>
          <p:nvPicPr>
            <p:cNvPr id="11290" name="Picture 17" descr="9_puzzle0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24" y="1681"/>
              <a:ext cx="1404"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91" name="Rectangle 18"/>
            <p:cNvSpPr>
              <a:spLocks noChangeArrowheads="1"/>
            </p:cNvSpPr>
            <p:nvPr/>
          </p:nvSpPr>
          <p:spPr bwMode="auto">
            <a:xfrm>
              <a:off x="4036" y="2254"/>
              <a:ext cx="279" cy="512"/>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1274" name="Group 19"/>
          <p:cNvGrpSpPr>
            <a:grpSpLocks/>
          </p:cNvGrpSpPr>
          <p:nvPr/>
        </p:nvGrpSpPr>
        <p:grpSpPr bwMode="auto">
          <a:xfrm>
            <a:off x="4410075" y="4918865"/>
            <a:ext cx="1136650" cy="720725"/>
            <a:chOff x="2998" y="2862"/>
            <a:chExt cx="1724" cy="1085"/>
          </a:xfrm>
        </p:grpSpPr>
        <p:pic>
          <p:nvPicPr>
            <p:cNvPr id="11288" name="Picture 20" descr="9_puzzle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8" y="2862"/>
              <a:ext cx="1724"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9" name="Rectangle 21"/>
            <p:cNvSpPr>
              <a:spLocks noChangeArrowheads="1"/>
            </p:cNvSpPr>
            <p:nvPr/>
          </p:nvSpPr>
          <p:spPr bwMode="auto">
            <a:xfrm>
              <a:off x="3920" y="3373"/>
              <a:ext cx="280" cy="512"/>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1275" name="Group 22"/>
          <p:cNvGrpSpPr>
            <a:grpSpLocks/>
          </p:cNvGrpSpPr>
          <p:nvPr/>
        </p:nvGrpSpPr>
        <p:grpSpPr bwMode="auto">
          <a:xfrm>
            <a:off x="3760788" y="4823615"/>
            <a:ext cx="971550" cy="815975"/>
            <a:chOff x="2012" y="2718"/>
            <a:chExt cx="1475" cy="1229"/>
          </a:xfrm>
        </p:grpSpPr>
        <p:pic>
          <p:nvPicPr>
            <p:cNvPr id="11286" name="Picture 23" descr="9_puzzle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12" y="2718"/>
              <a:ext cx="1475"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7" name="Rectangle 24"/>
            <p:cNvSpPr>
              <a:spLocks noChangeArrowheads="1"/>
            </p:cNvSpPr>
            <p:nvPr/>
          </p:nvSpPr>
          <p:spPr bwMode="auto">
            <a:xfrm>
              <a:off x="2523" y="3120"/>
              <a:ext cx="280" cy="511"/>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1276" name="Group 25"/>
          <p:cNvGrpSpPr>
            <a:grpSpLocks/>
          </p:cNvGrpSpPr>
          <p:nvPr/>
        </p:nvGrpSpPr>
        <p:grpSpPr bwMode="auto">
          <a:xfrm>
            <a:off x="3100388" y="4922040"/>
            <a:ext cx="958850" cy="714375"/>
            <a:chOff x="1011" y="2867"/>
            <a:chExt cx="1455" cy="1076"/>
          </a:xfrm>
        </p:grpSpPr>
        <p:pic>
          <p:nvPicPr>
            <p:cNvPr id="11284" name="Picture 26" descr="9_puzzle0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 y="2867"/>
              <a:ext cx="1455"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5" name="Rectangle 27"/>
            <p:cNvSpPr>
              <a:spLocks noChangeArrowheads="1"/>
            </p:cNvSpPr>
            <p:nvPr/>
          </p:nvSpPr>
          <p:spPr bwMode="auto">
            <a:xfrm>
              <a:off x="1382" y="3349"/>
              <a:ext cx="279" cy="512"/>
            </a:xfrm>
            <a:prstGeom prst="rect">
              <a:avLst/>
            </a:prstGeom>
            <a:noFill/>
            <a:ln>
              <a:noFill/>
            </a:ln>
            <a:effectLst>
              <a:outerShdw dist="17961" dir="2700000" algn="ctr" rotWithShape="0">
                <a:srgbClr val="F8FAB4">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424000"/>
                </a:solidFill>
              </a:endParaRPr>
            </a:p>
          </p:txBody>
        </p:sp>
      </p:grpSp>
      <p:grpSp>
        <p:nvGrpSpPr>
          <p:cNvPr id="11277" name="Group 28"/>
          <p:cNvGrpSpPr>
            <a:grpSpLocks/>
          </p:cNvGrpSpPr>
          <p:nvPr/>
        </p:nvGrpSpPr>
        <p:grpSpPr bwMode="auto">
          <a:xfrm>
            <a:off x="3101975" y="4155277"/>
            <a:ext cx="909638" cy="1009650"/>
            <a:chOff x="1014" y="1712"/>
            <a:chExt cx="1380" cy="1519"/>
          </a:xfrm>
        </p:grpSpPr>
        <p:pic>
          <p:nvPicPr>
            <p:cNvPr id="11282" name="Picture 29" descr="9_puzzle0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4" y="1712"/>
              <a:ext cx="1380" cy="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3" name="Rectangle 30"/>
            <p:cNvSpPr>
              <a:spLocks noChangeArrowheads="1"/>
            </p:cNvSpPr>
            <p:nvPr/>
          </p:nvSpPr>
          <p:spPr bwMode="auto">
            <a:xfrm>
              <a:off x="1343" y="2280"/>
              <a:ext cx="280" cy="512"/>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grpSp>
        <p:nvGrpSpPr>
          <p:cNvPr id="11278" name="Group 31"/>
          <p:cNvGrpSpPr>
            <a:grpSpLocks/>
          </p:cNvGrpSpPr>
          <p:nvPr/>
        </p:nvGrpSpPr>
        <p:grpSpPr bwMode="auto">
          <a:xfrm>
            <a:off x="3697288" y="4315614"/>
            <a:ext cx="1263650" cy="749300"/>
            <a:chOff x="1917" y="1952"/>
            <a:chExt cx="1917" cy="1130"/>
          </a:xfrm>
        </p:grpSpPr>
        <p:pic>
          <p:nvPicPr>
            <p:cNvPr id="11280" name="Picture 32" descr="9_puzzle0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17" y="1952"/>
              <a:ext cx="1917" cy="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1" name="Rectangle 33"/>
            <p:cNvSpPr>
              <a:spLocks noChangeArrowheads="1"/>
            </p:cNvSpPr>
            <p:nvPr/>
          </p:nvSpPr>
          <p:spPr bwMode="auto">
            <a:xfrm>
              <a:off x="2890" y="2326"/>
              <a:ext cx="279" cy="512"/>
            </a:xfrm>
            <a:prstGeom prst="rect">
              <a:avLst/>
            </a:prstGeom>
            <a:noFill/>
            <a:ln>
              <a:noFill/>
            </a:ln>
            <a:effectLst>
              <a:outerShdw dist="17961" dir="2700000" algn="ctr" rotWithShape="0">
                <a:srgbClr val="DEFFCD">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sp>
        <p:nvSpPr>
          <p:cNvPr id="11279" name="Rectangle 34"/>
          <p:cNvSpPr>
            <a:spLocks noChangeArrowheads="1"/>
          </p:cNvSpPr>
          <p:nvPr/>
        </p:nvSpPr>
        <p:spPr bwMode="auto">
          <a:xfrm>
            <a:off x="3103563" y="3780628"/>
            <a:ext cx="2449512" cy="185102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pic>
        <p:nvPicPr>
          <p:cNvPr id="34"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5768834"/>
            <a:ext cx="12192000" cy="1089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72025" y="5829540"/>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5">
            <a:extLst>
              <a:ext uri="{FF2B5EF4-FFF2-40B4-BE49-F238E27FC236}">
                <a16:creationId xmlns:a16="http://schemas.microsoft.com/office/drawing/2014/main" id="{F001A91D-3CF1-46CB-942E-A9C77F58625D}"/>
              </a:ext>
            </a:extLst>
          </p:cNvPr>
          <p:cNvPicPr>
            <a:picLocks noChangeAspect="1"/>
          </p:cNvPicPr>
          <p:nvPr/>
        </p:nvPicPr>
        <p:blipFill>
          <a:blip r:embed="rId14"/>
          <a:stretch>
            <a:fillRect/>
          </a:stretch>
        </p:blipFill>
        <p:spPr>
          <a:xfrm>
            <a:off x="1524000" y="-43987"/>
            <a:ext cx="9139238" cy="830996"/>
          </a:xfrm>
          <a:prstGeom prst="rect">
            <a:avLst/>
          </a:prstGeom>
        </p:spPr>
      </p:pic>
      <p:sp>
        <p:nvSpPr>
          <p:cNvPr id="37" name="Shape 13">
            <a:extLst>
              <a:ext uri="{FF2B5EF4-FFF2-40B4-BE49-F238E27FC236}">
                <a16:creationId xmlns:a16="http://schemas.microsoft.com/office/drawing/2014/main" id="{2BDC833E-C110-4426-B03A-E612BDA4AC6E}"/>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4151149141"/>
      </p:ext>
    </p:extLst>
  </p:cSld>
  <p:clrMapOvr>
    <a:masterClrMapping/>
  </p:clrMapOvr>
  <p:transition advClick="0"/>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24718" y="908844"/>
            <a:ext cx="10494964" cy="1104900"/>
          </a:xfrm>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normAutofit fontScale="90000"/>
          </a:bodyPr>
          <a:lstStyle/>
          <a:p>
            <a:pPr algn="ctr"/>
            <a:r>
              <a:rPr lang="en-US" altLang="en-US" sz="5400" dirty="0"/>
              <a:t>Highly Optimistic Technical Approach</a:t>
            </a:r>
          </a:p>
        </p:txBody>
      </p:sp>
      <p:sp>
        <p:nvSpPr>
          <p:cNvPr id="12292" name="Rectangle 4"/>
          <p:cNvSpPr>
            <a:spLocks noGrp="1" noChangeArrowheads="1"/>
          </p:cNvSpPr>
          <p:nvPr>
            <p:ph type="body" sz="half" idx="2"/>
          </p:nvPr>
        </p:nvSpPr>
        <p:spPr>
          <a:xfrm>
            <a:off x="6555070" y="1919670"/>
            <a:ext cx="5354636" cy="3779837"/>
          </a:xfrm>
          <a:solidFill>
            <a:schemeClr val="bg1">
              <a:lumMod val="85000"/>
            </a:schemeClr>
          </a:solidFill>
          <a:ln w="38100">
            <a:solidFill>
              <a:schemeClr val="tx1"/>
            </a:solidFill>
            <a:miter lim="800000"/>
            <a:headEnd/>
            <a:tailEnd/>
          </a:ln>
          <a:effectLst/>
        </p:spPr>
        <p:txBody>
          <a:bodyPr>
            <a:noAutofit/>
          </a:bodyPr>
          <a:lstStyle/>
          <a:p>
            <a:r>
              <a:rPr lang="en-US" altLang="en-US" sz="3200" dirty="0"/>
              <a:t>Implement technical risk management.</a:t>
            </a:r>
          </a:p>
          <a:p>
            <a:r>
              <a:rPr lang="en-US" altLang="en-US" sz="3200" dirty="0"/>
              <a:t>Understand the customer’s definition of success and your definition of success.</a:t>
            </a:r>
          </a:p>
          <a:p>
            <a:r>
              <a:rPr lang="en-US" altLang="en-US" sz="3200" dirty="0"/>
              <a:t>Maintain control over value-added ideas.</a:t>
            </a:r>
          </a:p>
        </p:txBody>
      </p:sp>
      <p:grpSp>
        <p:nvGrpSpPr>
          <p:cNvPr id="12293" name="Group 5"/>
          <p:cNvGrpSpPr>
            <a:grpSpLocks/>
          </p:cNvGrpSpPr>
          <p:nvPr/>
        </p:nvGrpSpPr>
        <p:grpSpPr bwMode="auto">
          <a:xfrm>
            <a:off x="2929870" y="1954595"/>
            <a:ext cx="2671762" cy="1471612"/>
            <a:chOff x="3047" y="1147"/>
            <a:chExt cx="1683" cy="927"/>
          </a:xfrm>
        </p:grpSpPr>
        <p:pic>
          <p:nvPicPr>
            <p:cNvPr id="12319" name="Picture 6" descr="9_puzzle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7" y="1147"/>
              <a:ext cx="1683"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20" name="Rectangle 7"/>
            <p:cNvSpPr>
              <a:spLocks noChangeArrowheads="1"/>
            </p:cNvSpPr>
            <p:nvPr/>
          </p:nvSpPr>
          <p:spPr bwMode="auto">
            <a:xfrm>
              <a:off x="3621" y="1243"/>
              <a:ext cx="940" cy="370"/>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800" b="1">
                  <a:solidFill>
                    <a:srgbClr val="000048"/>
                  </a:solidFill>
                </a:rPr>
                <a:t>OPTIMISTIC</a:t>
              </a:r>
              <a:br>
                <a:rPr lang="en-US" altLang="en-US" sz="1800" b="1">
                  <a:solidFill>
                    <a:srgbClr val="000048"/>
                  </a:solidFill>
                </a:rPr>
              </a:br>
              <a:r>
                <a:rPr lang="en-US" altLang="en-US" sz="1800" b="1">
                  <a:solidFill>
                    <a:srgbClr val="000048"/>
                  </a:solidFill>
                </a:rPr>
                <a:t>APPROACH</a:t>
              </a:r>
            </a:p>
          </p:txBody>
        </p:sp>
      </p:grpSp>
      <p:grpSp>
        <p:nvGrpSpPr>
          <p:cNvPr id="12294" name="Group 9"/>
          <p:cNvGrpSpPr>
            <a:grpSpLocks/>
          </p:cNvGrpSpPr>
          <p:nvPr/>
        </p:nvGrpSpPr>
        <p:grpSpPr bwMode="auto">
          <a:xfrm>
            <a:off x="3147357" y="3613532"/>
            <a:ext cx="1149350" cy="661988"/>
            <a:chOff x="1004" y="1149"/>
            <a:chExt cx="1675" cy="884"/>
          </a:xfrm>
        </p:grpSpPr>
        <p:pic>
          <p:nvPicPr>
            <p:cNvPr id="12317" name="Picture 10" descr="9_puzzle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 y="1149"/>
              <a:ext cx="167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8" name="Rectangle 11"/>
            <p:cNvSpPr>
              <a:spLocks noChangeArrowheads="1"/>
            </p:cNvSpPr>
            <p:nvPr/>
          </p:nvSpPr>
          <p:spPr bwMode="auto">
            <a:xfrm>
              <a:off x="1467" y="1242"/>
              <a:ext cx="269" cy="454"/>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2295" name="Group 12"/>
          <p:cNvGrpSpPr>
            <a:grpSpLocks/>
          </p:cNvGrpSpPr>
          <p:nvPr/>
        </p:nvGrpSpPr>
        <p:grpSpPr bwMode="auto">
          <a:xfrm>
            <a:off x="3928408" y="3613532"/>
            <a:ext cx="989013" cy="909638"/>
            <a:chOff x="2154" y="1150"/>
            <a:chExt cx="1440" cy="1214"/>
          </a:xfrm>
        </p:grpSpPr>
        <p:pic>
          <p:nvPicPr>
            <p:cNvPr id="12315" name="Picture 13" descr="9_puzzle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4" y="1150"/>
              <a:ext cx="1440"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6" name="Rectangle 14"/>
            <p:cNvSpPr>
              <a:spLocks noChangeArrowheads="1"/>
            </p:cNvSpPr>
            <p:nvPr/>
          </p:nvSpPr>
          <p:spPr bwMode="auto">
            <a:xfrm>
              <a:off x="2726" y="1571"/>
              <a:ext cx="268" cy="454"/>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2296" name="Group 15"/>
          <p:cNvGrpSpPr>
            <a:grpSpLocks/>
          </p:cNvGrpSpPr>
          <p:nvPr/>
        </p:nvGrpSpPr>
        <p:grpSpPr bwMode="auto">
          <a:xfrm>
            <a:off x="4731683" y="4011995"/>
            <a:ext cx="963613" cy="1162050"/>
            <a:chOff x="3324" y="1681"/>
            <a:chExt cx="1404" cy="1553"/>
          </a:xfrm>
        </p:grpSpPr>
        <p:pic>
          <p:nvPicPr>
            <p:cNvPr id="12313" name="Picture 16" descr="9_puzzle0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24" y="1681"/>
              <a:ext cx="1404"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4" name="Rectangle 17"/>
            <p:cNvSpPr>
              <a:spLocks noChangeArrowheads="1"/>
            </p:cNvSpPr>
            <p:nvPr/>
          </p:nvSpPr>
          <p:spPr bwMode="auto">
            <a:xfrm>
              <a:off x="4044" y="2254"/>
              <a:ext cx="268" cy="454"/>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2297" name="Group 18"/>
          <p:cNvGrpSpPr>
            <a:grpSpLocks/>
          </p:cNvGrpSpPr>
          <p:nvPr/>
        </p:nvGrpSpPr>
        <p:grpSpPr bwMode="auto">
          <a:xfrm>
            <a:off x="4507846" y="4896233"/>
            <a:ext cx="1182687" cy="811213"/>
            <a:chOff x="2998" y="2862"/>
            <a:chExt cx="1724" cy="1085"/>
          </a:xfrm>
        </p:grpSpPr>
        <p:pic>
          <p:nvPicPr>
            <p:cNvPr id="12311" name="Picture 19" descr="9_puzzle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8" y="2862"/>
              <a:ext cx="1724"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2" name="Rectangle 20"/>
            <p:cNvSpPr>
              <a:spLocks noChangeArrowheads="1"/>
            </p:cNvSpPr>
            <p:nvPr/>
          </p:nvSpPr>
          <p:spPr bwMode="auto">
            <a:xfrm>
              <a:off x="3926" y="3374"/>
              <a:ext cx="268" cy="454"/>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2298" name="Group 21"/>
          <p:cNvGrpSpPr>
            <a:grpSpLocks/>
          </p:cNvGrpSpPr>
          <p:nvPr/>
        </p:nvGrpSpPr>
        <p:grpSpPr bwMode="auto">
          <a:xfrm>
            <a:off x="3829983" y="4788283"/>
            <a:ext cx="1012825" cy="919163"/>
            <a:chOff x="2012" y="2718"/>
            <a:chExt cx="1475" cy="1229"/>
          </a:xfrm>
        </p:grpSpPr>
        <p:pic>
          <p:nvPicPr>
            <p:cNvPr id="12309" name="Picture 22" descr="9_puzzle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12" y="2718"/>
              <a:ext cx="1475"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0" name="Rectangle 23"/>
            <p:cNvSpPr>
              <a:spLocks noChangeArrowheads="1"/>
            </p:cNvSpPr>
            <p:nvPr/>
          </p:nvSpPr>
          <p:spPr bwMode="auto">
            <a:xfrm>
              <a:off x="2527" y="3120"/>
              <a:ext cx="268" cy="454"/>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2299" name="Group 24"/>
          <p:cNvGrpSpPr>
            <a:grpSpLocks/>
          </p:cNvGrpSpPr>
          <p:nvPr/>
        </p:nvGrpSpPr>
        <p:grpSpPr bwMode="auto">
          <a:xfrm>
            <a:off x="3142596" y="4899408"/>
            <a:ext cx="1000125" cy="804863"/>
            <a:chOff x="1011" y="2867"/>
            <a:chExt cx="1455" cy="1076"/>
          </a:xfrm>
        </p:grpSpPr>
        <p:pic>
          <p:nvPicPr>
            <p:cNvPr id="12307" name="Picture 25" descr="9_puzzle0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 y="2867"/>
              <a:ext cx="1455"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8" name="Rectangle 26"/>
            <p:cNvSpPr>
              <a:spLocks noChangeArrowheads="1"/>
            </p:cNvSpPr>
            <p:nvPr/>
          </p:nvSpPr>
          <p:spPr bwMode="auto">
            <a:xfrm>
              <a:off x="1387" y="3349"/>
              <a:ext cx="268" cy="454"/>
            </a:xfrm>
            <a:prstGeom prst="rect">
              <a:avLst/>
            </a:prstGeom>
            <a:noFill/>
            <a:ln>
              <a:noFill/>
            </a:ln>
            <a:effectLst>
              <a:outerShdw dist="17961" dir="2700000" algn="ctr" rotWithShape="0">
                <a:srgbClr val="F8FAB4">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424000"/>
                </a:solidFill>
              </a:endParaRPr>
            </a:p>
          </p:txBody>
        </p:sp>
      </p:grpSp>
      <p:grpSp>
        <p:nvGrpSpPr>
          <p:cNvPr id="12300" name="Group 27"/>
          <p:cNvGrpSpPr>
            <a:grpSpLocks/>
          </p:cNvGrpSpPr>
          <p:nvPr/>
        </p:nvGrpSpPr>
        <p:grpSpPr bwMode="auto">
          <a:xfrm>
            <a:off x="3145771" y="4034220"/>
            <a:ext cx="947737" cy="1136650"/>
            <a:chOff x="1014" y="1712"/>
            <a:chExt cx="1380" cy="1519"/>
          </a:xfrm>
        </p:grpSpPr>
        <p:pic>
          <p:nvPicPr>
            <p:cNvPr id="12305" name="Picture 28" descr="9_puzzle0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4" y="1712"/>
              <a:ext cx="1380" cy="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6" name="Rectangle 29"/>
            <p:cNvSpPr>
              <a:spLocks noChangeArrowheads="1"/>
            </p:cNvSpPr>
            <p:nvPr/>
          </p:nvSpPr>
          <p:spPr bwMode="auto">
            <a:xfrm>
              <a:off x="1350" y="2280"/>
              <a:ext cx="268" cy="454"/>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grpSp>
        <p:nvGrpSpPr>
          <p:cNvPr id="12301" name="Group 30"/>
          <p:cNvGrpSpPr>
            <a:grpSpLocks/>
          </p:cNvGrpSpPr>
          <p:nvPr/>
        </p:nvGrpSpPr>
        <p:grpSpPr bwMode="auto">
          <a:xfrm>
            <a:off x="3764896" y="4215195"/>
            <a:ext cx="1316037" cy="844550"/>
            <a:chOff x="1917" y="1952"/>
            <a:chExt cx="1917" cy="1130"/>
          </a:xfrm>
        </p:grpSpPr>
        <p:pic>
          <p:nvPicPr>
            <p:cNvPr id="12303" name="Picture 31" descr="9_puzzle0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17" y="1952"/>
              <a:ext cx="1917" cy="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4" name="Rectangle 32"/>
            <p:cNvSpPr>
              <a:spLocks noChangeArrowheads="1"/>
            </p:cNvSpPr>
            <p:nvPr/>
          </p:nvSpPr>
          <p:spPr bwMode="auto">
            <a:xfrm>
              <a:off x="2892" y="2326"/>
              <a:ext cx="268" cy="454"/>
            </a:xfrm>
            <a:prstGeom prst="rect">
              <a:avLst/>
            </a:prstGeom>
            <a:noFill/>
            <a:ln>
              <a:noFill/>
            </a:ln>
            <a:effectLst>
              <a:outerShdw dist="17961" dir="2700000" algn="ctr" rotWithShape="0">
                <a:srgbClr val="DEFFCD">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sp>
        <p:nvSpPr>
          <p:cNvPr id="12302" name="Rectangle 33"/>
          <p:cNvSpPr>
            <a:spLocks noChangeArrowheads="1"/>
          </p:cNvSpPr>
          <p:nvPr/>
        </p:nvSpPr>
        <p:spPr bwMode="auto">
          <a:xfrm>
            <a:off x="3126720" y="3611945"/>
            <a:ext cx="2551112" cy="2087562"/>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pic>
        <p:nvPicPr>
          <p:cNvPr id="33"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5768833"/>
            <a:ext cx="12192000" cy="1089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24400" y="6155776"/>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4">
            <a:extLst>
              <a:ext uri="{FF2B5EF4-FFF2-40B4-BE49-F238E27FC236}">
                <a16:creationId xmlns:a16="http://schemas.microsoft.com/office/drawing/2014/main" id="{0A5672B8-A5D4-4D2D-B665-8F7BE70B334E}"/>
              </a:ext>
            </a:extLst>
          </p:cNvPr>
          <p:cNvPicPr>
            <a:picLocks noChangeAspect="1"/>
          </p:cNvPicPr>
          <p:nvPr/>
        </p:nvPicPr>
        <p:blipFill>
          <a:blip r:embed="rId14"/>
          <a:stretch>
            <a:fillRect/>
          </a:stretch>
        </p:blipFill>
        <p:spPr>
          <a:xfrm>
            <a:off x="1524000" y="-43987"/>
            <a:ext cx="9139238" cy="830996"/>
          </a:xfrm>
          <a:prstGeom prst="rect">
            <a:avLst/>
          </a:prstGeom>
        </p:spPr>
      </p:pic>
      <p:sp>
        <p:nvSpPr>
          <p:cNvPr id="36" name="Shape 13">
            <a:extLst>
              <a:ext uri="{FF2B5EF4-FFF2-40B4-BE49-F238E27FC236}">
                <a16:creationId xmlns:a16="http://schemas.microsoft.com/office/drawing/2014/main" id="{E8E18A01-A2F3-43F2-AF53-65A8553E0F50}"/>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406355798"/>
      </p:ext>
    </p:extLst>
  </p:cSld>
  <p:clrMapOvr>
    <a:masterClrMapping/>
  </p:clrMapOvr>
  <p:transition advClick="0"/>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04813" y="925225"/>
            <a:ext cx="11358562" cy="1286662"/>
          </a:xfrm>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noAutofit/>
          </a:bodyPr>
          <a:lstStyle/>
          <a:p>
            <a:pPr algn="ctr"/>
            <a:r>
              <a:rPr lang="en-US" altLang="en-US" sz="4000" dirty="0"/>
              <a:t>Allowing Your Team to Make Unnecessary Changes</a:t>
            </a:r>
          </a:p>
        </p:txBody>
      </p:sp>
      <p:sp>
        <p:nvSpPr>
          <p:cNvPr id="13316" name="Rectangle 4"/>
          <p:cNvSpPr>
            <a:spLocks noGrp="1" noChangeArrowheads="1"/>
          </p:cNvSpPr>
          <p:nvPr>
            <p:ph type="body" sz="half" idx="2"/>
          </p:nvPr>
        </p:nvSpPr>
        <p:spPr>
          <a:xfrm>
            <a:off x="3520065" y="2785537"/>
            <a:ext cx="8286118" cy="2512690"/>
          </a:xfrm>
          <a:solidFill>
            <a:schemeClr val="bg1">
              <a:lumMod val="85000"/>
            </a:schemeClr>
          </a:solidFill>
          <a:ln w="38100">
            <a:solidFill>
              <a:schemeClr val="tx1"/>
            </a:solidFill>
            <a:miter lim="800000"/>
            <a:headEnd/>
            <a:tailEnd/>
          </a:ln>
          <a:effectLst/>
        </p:spPr>
        <p:txBody>
          <a:bodyPr>
            <a:noAutofit/>
          </a:bodyPr>
          <a:lstStyle/>
          <a:p>
            <a:r>
              <a:rPr lang="en-US" altLang="en-US" sz="3200" dirty="0"/>
              <a:t>Emphasize the customer’s objectives to the team (both technical and business).</a:t>
            </a:r>
          </a:p>
          <a:p>
            <a:r>
              <a:rPr lang="en-US" altLang="en-US" sz="3200" dirty="0"/>
              <a:t>Discourage going off on tangents.</a:t>
            </a:r>
          </a:p>
          <a:p>
            <a:r>
              <a:rPr lang="en-US" altLang="en-US" sz="3200" dirty="0"/>
              <a:t>Maintain control over value-added ideas</a:t>
            </a:r>
            <a:r>
              <a:rPr lang="en-US" altLang="en-US" sz="2400" dirty="0"/>
              <a:t>.</a:t>
            </a:r>
          </a:p>
        </p:txBody>
      </p:sp>
      <p:grpSp>
        <p:nvGrpSpPr>
          <p:cNvPr id="13317" name="Group 5"/>
          <p:cNvGrpSpPr>
            <a:grpSpLocks/>
          </p:cNvGrpSpPr>
          <p:nvPr/>
        </p:nvGrpSpPr>
        <p:grpSpPr bwMode="auto">
          <a:xfrm>
            <a:off x="428625" y="1777410"/>
            <a:ext cx="2190750" cy="2411413"/>
            <a:chOff x="1014" y="1712"/>
            <a:chExt cx="1380" cy="1519"/>
          </a:xfrm>
        </p:grpSpPr>
        <p:pic>
          <p:nvPicPr>
            <p:cNvPr id="13343" name="Picture 6" descr="9_puzzle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4" y="1712"/>
              <a:ext cx="1380" cy="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4" name="Rectangle 7"/>
            <p:cNvSpPr>
              <a:spLocks noChangeArrowheads="1"/>
            </p:cNvSpPr>
            <p:nvPr/>
          </p:nvSpPr>
          <p:spPr bwMode="auto">
            <a:xfrm>
              <a:off x="1062" y="2281"/>
              <a:ext cx="844" cy="370"/>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800" b="1">
                  <a:solidFill>
                    <a:srgbClr val="003300"/>
                  </a:solidFill>
                </a:rPr>
                <a:t>INTERNAL</a:t>
              </a:r>
              <a:br>
                <a:rPr lang="en-US" altLang="en-US" sz="1800" b="1">
                  <a:solidFill>
                    <a:srgbClr val="003300"/>
                  </a:solidFill>
                </a:rPr>
              </a:br>
              <a:r>
                <a:rPr lang="en-US" altLang="en-US" sz="1800" b="1">
                  <a:solidFill>
                    <a:srgbClr val="003300"/>
                  </a:solidFill>
                </a:rPr>
                <a:t>CHANGES</a:t>
              </a:r>
            </a:p>
          </p:txBody>
        </p:sp>
      </p:grpSp>
      <p:grpSp>
        <p:nvGrpSpPr>
          <p:cNvPr id="13318" name="Group 9"/>
          <p:cNvGrpSpPr>
            <a:grpSpLocks/>
          </p:cNvGrpSpPr>
          <p:nvPr/>
        </p:nvGrpSpPr>
        <p:grpSpPr bwMode="auto">
          <a:xfrm>
            <a:off x="503239" y="4282485"/>
            <a:ext cx="877887" cy="455613"/>
            <a:chOff x="1004" y="1149"/>
            <a:chExt cx="1675" cy="884"/>
          </a:xfrm>
        </p:grpSpPr>
        <p:pic>
          <p:nvPicPr>
            <p:cNvPr id="13341" name="Picture 10" descr="9_puzzle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4" y="1149"/>
              <a:ext cx="167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2" name="Rectangle 11"/>
            <p:cNvSpPr>
              <a:spLocks noChangeArrowheads="1"/>
            </p:cNvSpPr>
            <p:nvPr/>
          </p:nvSpPr>
          <p:spPr bwMode="auto">
            <a:xfrm>
              <a:off x="1423" y="1245"/>
              <a:ext cx="352" cy="663"/>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3319" name="Group 12"/>
          <p:cNvGrpSpPr>
            <a:grpSpLocks/>
          </p:cNvGrpSpPr>
          <p:nvPr/>
        </p:nvGrpSpPr>
        <p:grpSpPr bwMode="auto">
          <a:xfrm>
            <a:off x="1100138" y="4282485"/>
            <a:ext cx="755650" cy="625475"/>
            <a:chOff x="2154" y="1150"/>
            <a:chExt cx="1440" cy="1214"/>
          </a:xfrm>
        </p:grpSpPr>
        <p:pic>
          <p:nvPicPr>
            <p:cNvPr id="13339" name="Picture 13" descr="9_puzzle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4" y="1150"/>
              <a:ext cx="1440"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0" name="Rectangle 14"/>
            <p:cNvSpPr>
              <a:spLocks noChangeArrowheads="1"/>
            </p:cNvSpPr>
            <p:nvPr/>
          </p:nvSpPr>
          <p:spPr bwMode="auto">
            <a:xfrm>
              <a:off x="2683" y="1569"/>
              <a:ext cx="352" cy="663"/>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3320" name="Group 15"/>
          <p:cNvGrpSpPr>
            <a:grpSpLocks/>
          </p:cNvGrpSpPr>
          <p:nvPr/>
        </p:nvGrpSpPr>
        <p:grpSpPr bwMode="auto">
          <a:xfrm>
            <a:off x="1568450" y="4280898"/>
            <a:ext cx="882650" cy="477837"/>
            <a:chOff x="3047" y="1147"/>
            <a:chExt cx="1683" cy="927"/>
          </a:xfrm>
        </p:grpSpPr>
        <p:pic>
          <p:nvPicPr>
            <p:cNvPr id="13337" name="Picture 16" descr="9_puzzle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7" y="1147"/>
              <a:ext cx="1683"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8" name="Rectangle 17"/>
            <p:cNvSpPr>
              <a:spLocks noChangeArrowheads="1"/>
            </p:cNvSpPr>
            <p:nvPr/>
          </p:nvSpPr>
          <p:spPr bwMode="auto">
            <a:xfrm>
              <a:off x="3913" y="1242"/>
              <a:ext cx="352" cy="663"/>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3321" name="Group 18"/>
          <p:cNvGrpSpPr>
            <a:grpSpLocks/>
          </p:cNvGrpSpPr>
          <p:nvPr/>
        </p:nvGrpSpPr>
        <p:grpSpPr bwMode="auto">
          <a:xfrm>
            <a:off x="1714500" y="4555534"/>
            <a:ext cx="736600" cy="801688"/>
            <a:chOff x="3324" y="1681"/>
            <a:chExt cx="1404" cy="1553"/>
          </a:xfrm>
        </p:grpSpPr>
        <p:pic>
          <p:nvPicPr>
            <p:cNvPr id="13335" name="Picture 19" descr="9_puzzle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4" y="1681"/>
              <a:ext cx="1404"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6" name="Rectangle 20"/>
            <p:cNvSpPr>
              <a:spLocks noChangeArrowheads="1"/>
            </p:cNvSpPr>
            <p:nvPr/>
          </p:nvSpPr>
          <p:spPr bwMode="auto">
            <a:xfrm>
              <a:off x="4002" y="2252"/>
              <a:ext cx="352" cy="662"/>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3322" name="Group 21"/>
          <p:cNvGrpSpPr>
            <a:grpSpLocks/>
          </p:cNvGrpSpPr>
          <p:nvPr/>
        </p:nvGrpSpPr>
        <p:grpSpPr bwMode="auto">
          <a:xfrm>
            <a:off x="1543051" y="5165133"/>
            <a:ext cx="904875" cy="606386"/>
            <a:chOff x="2998" y="2862"/>
            <a:chExt cx="1724" cy="1175"/>
          </a:xfrm>
        </p:grpSpPr>
        <p:pic>
          <p:nvPicPr>
            <p:cNvPr id="13333" name="Picture 22" descr="9_puzzle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98" y="2862"/>
              <a:ext cx="1724"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4" name="Rectangle 23"/>
            <p:cNvSpPr>
              <a:spLocks noChangeArrowheads="1"/>
            </p:cNvSpPr>
            <p:nvPr/>
          </p:nvSpPr>
          <p:spPr bwMode="auto">
            <a:xfrm>
              <a:off x="3883" y="3375"/>
              <a:ext cx="352" cy="662"/>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3323" name="Group 24"/>
          <p:cNvGrpSpPr>
            <a:grpSpLocks/>
          </p:cNvGrpSpPr>
          <p:nvPr/>
        </p:nvGrpSpPr>
        <p:grpSpPr bwMode="auto">
          <a:xfrm>
            <a:off x="1025526" y="5090522"/>
            <a:ext cx="773113" cy="635000"/>
            <a:chOff x="2012" y="2718"/>
            <a:chExt cx="1475" cy="1229"/>
          </a:xfrm>
        </p:grpSpPr>
        <p:pic>
          <p:nvPicPr>
            <p:cNvPr id="13331" name="Picture 25" descr="9_puzzle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2" y="2718"/>
              <a:ext cx="1475"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2" name="Rectangle 26"/>
            <p:cNvSpPr>
              <a:spLocks noChangeArrowheads="1"/>
            </p:cNvSpPr>
            <p:nvPr/>
          </p:nvSpPr>
          <p:spPr bwMode="auto">
            <a:xfrm>
              <a:off x="2483" y="3120"/>
              <a:ext cx="352" cy="661"/>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3324" name="Group 27"/>
          <p:cNvGrpSpPr>
            <a:grpSpLocks/>
          </p:cNvGrpSpPr>
          <p:nvPr/>
        </p:nvGrpSpPr>
        <p:grpSpPr bwMode="auto">
          <a:xfrm>
            <a:off x="500064" y="5168309"/>
            <a:ext cx="763587" cy="590510"/>
            <a:chOff x="1011" y="2867"/>
            <a:chExt cx="1455" cy="1145"/>
          </a:xfrm>
        </p:grpSpPr>
        <p:pic>
          <p:nvPicPr>
            <p:cNvPr id="13329" name="Picture 28" descr="9_puzzle0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1" y="2867"/>
              <a:ext cx="1455"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0" name="Rectangle 29"/>
            <p:cNvSpPr>
              <a:spLocks noChangeArrowheads="1"/>
            </p:cNvSpPr>
            <p:nvPr/>
          </p:nvSpPr>
          <p:spPr bwMode="auto">
            <a:xfrm>
              <a:off x="1345" y="3350"/>
              <a:ext cx="352" cy="662"/>
            </a:xfrm>
            <a:prstGeom prst="rect">
              <a:avLst/>
            </a:prstGeom>
            <a:noFill/>
            <a:ln>
              <a:noFill/>
            </a:ln>
            <a:effectLst>
              <a:outerShdw dist="17961" dir="2700000" algn="ctr" rotWithShape="0">
                <a:srgbClr val="F8FAB4">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424000"/>
                </a:solidFill>
              </a:endParaRPr>
            </a:p>
          </p:txBody>
        </p:sp>
      </p:grpSp>
      <p:grpSp>
        <p:nvGrpSpPr>
          <p:cNvPr id="13325" name="Group 30"/>
          <p:cNvGrpSpPr>
            <a:grpSpLocks/>
          </p:cNvGrpSpPr>
          <p:nvPr/>
        </p:nvGrpSpPr>
        <p:grpSpPr bwMode="auto">
          <a:xfrm>
            <a:off x="974726" y="4696822"/>
            <a:ext cx="1006475" cy="582612"/>
            <a:chOff x="1917" y="1952"/>
            <a:chExt cx="1917" cy="1130"/>
          </a:xfrm>
        </p:grpSpPr>
        <p:pic>
          <p:nvPicPr>
            <p:cNvPr id="13327" name="Picture 31" descr="9_puzzle0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17" y="1952"/>
              <a:ext cx="1917" cy="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Rectangle 32"/>
            <p:cNvSpPr>
              <a:spLocks noChangeArrowheads="1"/>
            </p:cNvSpPr>
            <p:nvPr/>
          </p:nvSpPr>
          <p:spPr bwMode="auto">
            <a:xfrm>
              <a:off x="2851" y="2325"/>
              <a:ext cx="352" cy="663"/>
            </a:xfrm>
            <a:prstGeom prst="rect">
              <a:avLst/>
            </a:prstGeom>
            <a:noFill/>
            <a:ln>
              <a:noFill/>
            </a:ln>
            <a:effectLst>
              <a:outerShdw dist="17961" dir="2700000" algn="ctr" rotWithShape="0">
                <a:srgbClr val="DEFFCD">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sp>
        <p:nvSpPr>
          <p:cNvPr id="13326" name="Rectangle 33"/>
          <p:cNvSpPr>
            <a:spLocks noChangeArrowheads="1"/>
          </p:cNvSpPr>
          <p:nvPr/>
        </p:nvSpPr>
        <p:spPr bwMode="auto">
          <a:xfrm>
            <a:off x="503238" y="4280898"/>
            <a:ext cx="1949450" cy="143827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pic>
        <p:nvPicPr>
          <p:cNvPr id="33"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497" y="5764592"/>
            <a:ext cx="12239497" cy="1093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24400" y="6155776"/>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4">
            <a:extLst>
              <a:ext uri="{FF2B5EF4-FFF2-40B4-BE49-F238E27FC236}">
                <a16:creationId xmlns:a16="http://schemas.microsoft.com/office/drawing/2014/main" id="{5A343950-A925-4657-BEB3-87B221459C9A}"/>
              </a:ext>
            </a:extLst>
          </p:cNvPr>
          <p:cNvPicPr>
            <a:picLocks noChangeAspect="1"/>
          </p:cNvPicPr>
          <p:nvPr/>
        </p:nvPicPr>
        <p:blipFill>
          <a:blip r:embed="rId14"/>
          <a:stretch>
            <a:fillRect/>
          </a:stretch>
        </p:blipFill>
        <p:spPr>
          <a:xfrm>
            <a:off x="1524000" y="-43987"/>
            <a:ext cx="9139238" cy="830996"/>
          </a:xfrm>
          <a:prstGeom prst="rect">
            <a:avLst/>
          </a:prstGeom>
        </p:spPr>
      </p:pic>
      <p:sp>
        <p:nvSpPr>
          <p:cNvPr id="36" name="Shape 13">
            <a:extLst>
              <a:ext uri="{FF2B5EF4-FFF2-40B4-BE49-F238E27FC236}">
                <a16:creationId xmlns:a16="http://schemas.microsoft.com/office/drawing/2014/main" id="{DC1E5B24-FD91-4D88-A86E-100B200D1633}"/>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3927486047"/>
      </p:ext>
    </p:extLst>
  </p:cSld>
  <p:clrMapOvr>
    <a:masterClrMapping/>
  </p:clrMapOvr>
  <p:transition advClick="0"/>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8928" y="825701"/>
            <a:ext cx="11527417" cy="1104900"/>
          </a:xfrm>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noAutofit/>
          </a:bodyPr>
          <a:lstStyle/>
          <a:p>
            <a:pPr algn="ctr"/>
            <a:r>
              <a:rPr lang="en-US" altLang="en-US" sz="4000" dirty="0"/>
              <a:t>Allowing Unnecessary Customer-Generated Changes to Occur</a:t>
            </a:r>
          </a:p>
        </p:txBody>
      </p:sp>
      <p:sp>
        <p:nvSpPr>
          <p:cNvPr id="14339" name="Rectangle 3"/>
          <p:cNvSpPr>
            <a:spLocks noGrp="1" noChangeArrowheads="1"/>
          </p:cNvSpPr>
          <p:nvPr>
            <p:ph type="body" sz="half" idx="2"/>
          </p:nvPr>
        </p:nvSpPr>
        <p:spPr>
          <a:xfrm>
            <a:off x="4645494" y="2089653"/>
            <a:ext cx="5428316" cy="3600322"/>
          </a:xfrm>
          <a:solidFill>
            <a:schemeClr val="bg1">
              <a:lumMod val="85000"/>
            </a:schemeClr>
          </a:solidFill>
          <a:ln w="38100">
            <a:solidFill>
              <a:schemeClr val="tx1"/>
            </a:solidFill>
            <a:miter lim="800000"/>
            <a:headEnd/>
            <a:tailEnd/>
          </a:ln>
          <a:effectLst/>
        </p:spPr>
        <p:txBody>
          <a:bodyPr>
            <a:noAutofit/>
          </a:bodyPr>
          <a:lstStyle/>
          <a:p>
            <a:r>
              <a:rPr lang="en-US" altLang="en-US" sz="3200" dirty="0">
                <a:solidFill>
                  <a:schemeClr val="tx1"/>
                </a:solidFill>
              </a:rPr>
              <a:t>Verify the contract wording concerning scope changes.</a:t>
            </a:r>
          </a:p>
          <a:p>
            <a:r>
              <a:rPr lang="en-US" altLang="en-US" sz="3200" dirty="0">
                <a:solidFill>
                  <a:schemeClr val="tx1"/>
                </a:solidFill>
              </a:rPr>
              <a:t>Determine the impact on the constraints.</a:t>
            </a:r>
          </a:p>
          <a:p>
            <a:r>
              <a:rPr lang="en-US" altLang="en-US" sz="3200" dirty="0">
                <a:solidFill>
                  <a:schemeClr val="tx1"/>
                </a:solidFill>
              </a:rPr>
              <a:t>Evaluate the use of some enhancement projects to be accomplished later</a:t>
            </a:r>
            <a:r>
              <a:rPr lang="en-US" altLang="en-US" sz="3200" dirty="0"/>
              <a:t>.</a:t>
            </a:r>
          </a:p>
        </p:txBody>
      </p:sp>
      <p:grpSp>
        <p:nvGrpSpPr>
          <p:cNvPr id="14341" name="Group 36"/>
          <p:cNvGrpSpPr>
            <a:grpSpLocks/>
          </p:cNvGrpSpPr>
          <p:nvPr/>
        </p:nvGrpSpPr>
        <p:grpSpPr bwMode="auto">
          <a:xfrm>
            <a:off x="990600" y="1828800"/>
            <a:ext cx="3043237" cy="1793875"/>
            <a:chOff x="885" y="1304"/>
            <a:chExt cx="1917" cy="1130"/>
          </a:xfrm>
        </p:grpSpPr>
        <p:grpSp>
          <p:nvGrpSpPr>
            <p:cNvPr id="14367" name="Group 37"/>
            <p:cNvGrpSpPr>
              <a:grpSpLocks/>
            </p:cNvGrpSpPr>
            <p:nvPr/>
          </p:nvGrpSpPr>
          <p:grpSpPr bwMode="auto">
            <a:xfrm>
              <a:off x="885" y="1304"/>
              <a:ext cx="1917" cy="1130"/>
              <a:chOff x="1917" y="1952"/>
              <a:chExt cx="1917" cy="1130"/>
            </a:xfrm>
          </p:grpSpPr>
          <p:pic>
            <p:nvPicPr>
              <p:cNvPr id="14369" name="Picture 38" descr="9_puzzle0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7" y="1952"/>
                <a:ext cx="1917" cy="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0" name="Rectangle 39"/>
              <p:cNvSpPr>
                <a:spLocks noChangeArrowheads="1"/>
              </p:cNvSpPr>
              <p:nvPr/>
            </p:nvSpPr>
            <p:spPr bwMode="auto">
              <a:xfrm>
                <a:off x="2970" y="2325"/>
                <a:ext cx="116" cy="214"/>
              </a:xfrm>
              <a:prstGeom prst="rect">
                <a:avLst/>
              </a:prstGeom>
              <a:noFill/>
              <a:ln>
                <a:noFill/>
              </a:ln>
              <a:effectLst>
                <a:outerShdw dist="17961" dir="2700000" algn="ctr" rotWithShape="0">
                  <a:srgbClr val="DEFFCD">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sp>
          <p:nvSpPr>
            <p:cNvPr id="14368" name="Rectangle 40"/>
            <p:cNvSpPr>
              <a:spLocks noChangeArrowheads="1"/>
            </p:cNvSpPr>
            <p:nvPr/>
          </p:nvSpPr>
          <p:spPr bwMode="auto">
            <a:xfrm>
              <a:off x="1368" y="1722"/>
              <a:ext cx="990" cy="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lnSpc>
                  <a:spcPct val="90000"/>
                </a:lnSpc>
                <a:spcAft>
                  <a:spcPts val="0"/>
                </a:spcAft>
                <a:defRPr/>
              </a:pPr>
              <a:r>
                <a:rPr lang="en-US" altLang="en-US" sz="1800" b="1">
                  <a:solidFill>
                    <a:srgbClr val="003300"/>
                  </a:solidFill>
                </a:rPr>
                <a:t>EXTERNAL</a:t>
              </a:r>
              <a:br>
                <a:rPr lang="en-US" altLang="en-US" sz="1800" b="1">
                  <a:solidFill>
                    <a:srgbClr val="003300"/>
                  </a:solidFill>
                </a:rPr>
              </a:br>
              <a:r>
                <a:rPr lang="en-US" altLang="en-US" sz="1800" b="1">
                  <a:solidFill>
                    <a:srgbClr val="003300"/>
                  </a:solidFill>
                </a:rPr>
                <a:t>CHANGES</a:t>
              </a:r>
            </a:p>
            <a:p>
              <a:pPr fontAlgn="auto">
                <a:lnSpc>
                  <a:spcPct val="90000"/>
                </a:lnSpc>
                <a:spcAft>
                  <a:spcPts val="0"/>
                </a:spcAft>
                <a:defRPr/>
              </a:pPr>
              <a:endParaRPr lang="en-US" altLang="en-US" sz="1800" b="1">
                <a:solidFill>
                  <a:srgbClr val="003300"/>
                </a:solidFill>
              </a:endParaRPr>
            </a:p>
          </p:txBody>
        </p:sp>
      </p:grpSp>
      <p:grpSp>
        <p:nvGrpSpPr>
          <p:cNvPr id="14342" name="Group 42"/>
          <p:cNvGrpSpPr>
            <a:grpSpLocks/>
          </p:cNvGrpSpPr>
          <p:nvPr/>
        </p:nvGrpSpPr>
        <p:grpSpPr bwMode="auto">
          <a:xfrm>
            <a:off x="1298574" y="3790950"/>
            <a:ext cx="1039812" cy="568325"/>
            <a:chOff x="1004" y="1149"/>
            <a:chExt cx="1675" cy="884"/>
          </a:xfrm>
        </p:grpSpPr>
        <p:pic>
          <p:nvPicPr>
            <p:cNvPr id="14365" name="Picture 43" descr="9_puzzle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 y="1149"/>
              <a:ext cx="167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6" name="Rectangle 44"/>
            <p:cNvSpPr>
              <a:spLocks noChangeArrowheads="1"/>
            </p:cNvSpPr>
            <p:nvPr/>
          </p:nvSpPr>
          <p:spPr bwMode="auto">
            <a:xfrm>
              <a:off x="1452" y="1243"/>
              <a:ext cx="296" cy="529"/>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4343" name="Group 45"/>
          <p:cNvGrpSpPr>
            <a:grpSpLocks/>
          </p:cNvGrpSpPr>
          <p:nvPr/>
        </p:nvGrpSpPr>
        <p:grpSpPr bwMode="auto">
          <a:xfrm>
            <a:off x="2005012" y="3790949"/>
            <a:ext cx="893763" cy="781050"/>
            <a:chOff x="2154" y="1150"/>
            <a:chExt cx="1440" cy="1214"/>
          </a:xfrm>
        </p:grpSpPr>
        <p:pic>
          <p:nvPicPr>
            <p:cNvPr id="14363" name="Picture 46" descr="9_puzzle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4" y="1150"/>
              <a:ext cx="1440"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4" name="Rectangle 47"/>
            <p:cNvSpPr>
              <a:spLocks noChangeArrowheads="1"/>
            </p:cNvSpPr>
            <p:nvPr/>
          </p:nvSpPr>
          <p:spPr bwMode="auto">
            <a:xfrm>
              <a:off x="2712" y="1572"/>
              <a:ext cx="296" cy="528"/>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4344" name="Group 48"/>
          <p:cNvGrpSpPr>
            <a:grpSpLocks/>
          </p:cNvGrpSpPr>
          <p:nvPr/>
        </p:nvGrpSpPr>
        <p:grpSpPr bwMode="auto">
          <a:xfrm>
            <a:off x="2559050" y="3789362"/>
            <a:ext cx="1044575" cy="595312"/>
            <a:chOff x="3047" y="1147"/>
            <a:chExt cx="1683" cy="927"/>
          </a:xfrm>
        </p:grpSpPr>
        <p:pic>
          <p:nvPicPr>
            <p:cNvPr id="14361" name="Picture 49" descr="9_puzzle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7" y="1147"/>
              <a:ext cx="1683"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2" name="Rectangle 50"/>
            <p:cNvSpPr>
              <a:spLocks noChangeArrowheads="1"/>
            </p:cNvSpPr>
            <p:nvPr/>
          </p:nvSpPr>
          <p:spPr bwMode="auto">
            <a:xfrm>
              <a:off x="3942" y="1243"/>
              <a:ext cx="296" cy="529"/>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4345" name="Group 51"/>
          <p:cNvGrpSpPr>
            <a:grpSpLocks/>
          </p:cNvGrpSpPr>
          <p:nvPr/>
        </p:nvGrpSpPr>
        <p:grpSpPr bwMode="auto">
          <a:xfrm>
            <a:off x="2730500" y="4132263"/>
            <a:ext cx="871537" cy="998537"/>
            <a:chOff x="3324" y="1681"/>
            <a:chExt cx="1404" cy="1553"/>
          </a:xfrm>
        </p:grpSpPr>
        <p:pic>
          <p:nvPicPr>
            <p:cNvPr id="14359" name="Picture 52" descr="9_puzzle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4" y="1681"/>
              <a:ext cx="1404"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0" name="Rectangle 53"/>
            <p:cNvSpPr>
              <a:spLocks noChangeArrowheads="1"/>
            </p:cNvSpPr>
            <p:nvPr/>
          </p:nvSpPr>
          <p:spPr bwMode="auto">
            <a:xfrm>
              <a:off x="4026" y="2253"/>
              <a:ext cx="297" cy="529"/>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4346" name="Group 54"/>
          <p:cNvGrpSpPr>
            <a:grpSpLocks/>
          </p:cNvGrpSpPr>
          <p:nvPr/>
        </p:nvGrpSpPr>
        <p:grpSpPr bwMode="auto">
          <a:xfrm>
            <a:off x="2528887" y="4892675"/>
            <a:ext cx="1069975" cy="696913"/>
            <a:chOff x="2998" y="2862"/>
            <a:chExt cx="1724" cy="1085"/>
          </a:xfrm>
        </p:grpSpPr>
        <p:pic>
          <p:nvPicPr>
            <p:cNvPr id="14357" name="Picture 55" descr="9_puzzle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98" y="2862"/>
              <a:ext cx="1724"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8" name="Rectangle 56"/>
            <p:cNvSpPr>
              <a:spLocks noChangeArrowheads="1"/>
            </p:cNvSpPr>
            <p:nvPr/>
          </p:nvSpPr>
          <p:spPr bwMode="auto">
            <a:xfrm>
              <a:off x="3911" y="3374"/>
              <a:ext cx="297" cy="529"/>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4347" name="Group 57"/>
          <p:cNvGrpSpPr>
            <a:grpSpLocks/>
          </p:cNvGrpSpPr>
          <p:nvPr/>
        </p:nvGrpSpPr>
        <p:grpSpPr bwMode="auto">
          <a:xfrm>
            <a:off x="1916111" y="4799013"/>
            <a:ext cx="915988" cy="790575"/>
            <a:chOff x="2012" y="2718"/>
            <a:chExt cx="1475" cy="1229"/>
          </a:xfrm>
        </p:grpSpPr>
        <p:pic>
          <p:nvPicPr>
            <p:cNvPr id="14355" name="Picture 58" descr="9_puzzle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2" y="2718"/>
              <a:ext cx="1475"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6" name="Rectangle 59"/>
            <p:cNvSpPr>
              <a:spLocks noChangeArrowheads="1"/>
            </p:cNvSpPr>
            <p:nvPr/>
          </p:nvSpPr>
          <p:spPr bwMode="auto">
            <a:xfrm>
              <a:off x="2512" y="3120"/>
              <a:ext cx="297" cy="528"/>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4348" name="Group 60"/>
          <p:cNvGrpSpPr>
            <a:grpSpLocks/>
          </p:cNvGrpSpPr>
          <p:nvPr/>
        </p:nvGrpSpPr>
        <p:grpSpPr bwMode="auto">
          <a:xfrm>
            <a:off x="1295400" y="4895850"/>
            <a:ext cx="903287" cy="690563"/>
            <a:chOff x="1011" y="2867"/>
            <a:chExt cx="1455" cy="1076"/>
          </a:xfrm>
        </p:grpSpPr>
        <p:pic>
          <p:nvPicPr>
            <p:cNvPr id="14353" name="Picture 61" descr="9_puzzle0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1" y="2867"/>
              <a:ext cx="1455"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4" name="Rectangle 62"/>
            <p:cNvSpPr>
              <a:spLocks noChangeArrowheads="1"/>
            </p:cNvSpPr>
            <p:nvPr/>
          </p:nvSpPr>
          <p:spPr bwMode="auto">
            <a:xfrm>
              <a:off x="1374" y="3349"/>
              <a:ext cx="297" cy="529"/>
            </a:xfrm>
            <a:prstGeom prst="rect">
              <a:avLst/>
            </a:prstGeom>
            <a:noFill/>
            <a:ln>
              <a:noFill/>
            </a:ln>
            <a:effectLst>
              <a:outerShdw dist="17961" dir="2700000" algn="ctr" rotWithShape="0">
                <a:srgbClr val="F8FAB4">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424000"/>
                </a:solidFill>
              </a:endParaRPr>
            </a:p>
          </p:txBody>
        </p:sp>
      </p:grpSp>
      <p:grpSp>
        <p:nvGrpSpPr>
          <p:cNvPr id="14349" name="Group 63"/>
          <p:cNvGrpSpPr>
            <a:grpSpLocks/>
          </p:cNvGrpSpPr>
          <p:nvPr/>
        </p:nvGrpSpPr>
        <p:grpSpPr bwMode="auto">
          <a:xfrm>
            <a:off x="1296986" y="4152900"/>
            <a:ext cx="857250" cy="976313"/>
            <a:chOff x="1014" y="1712"/>
            <a:chExt cx="1380" cy="1519"/>
          </a:xfrm>
        </p:grpSpPr>
        <p:pic>
          <p:nvPicPr>
            <p:cNvPr id="14351" name="Picture 64" descr="9_puzzle0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14" y="1712"/>
              <a:ext cx="1380" cy="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2" name="Rectangle 65"/>
            <p:cNvSpPr>
              <a:spLocks noChangeArrowheads="1"/>
            </p:cNvSpPr>
            <p:nvPr/>
          </p:nvSpPr>
          <p:spPr bwMode="auto">
            <a:xfrm>
              <a:off x="1336" y="2280"/>
              <a:ext cx="296" cy="529"/>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sp>
        <p:nvSpPr>
          <p:cNvPr id="14350" name="Rectangle 66"/>
          <p:cNvSpPr>
            <a:spLocks noChangeArrowheads="1"/>
          </p:cNvSpPr>
          <p:nvPr/>
        </p:nvSpPr>
        <p:spPr bwMode="auto">
          <a:xfrm>
            <a:off x="1298575" y="3789363"/>
            <a:ext cx="2306637" cy="179387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pic>
        <p:nvPicPr>
          <p:cNvPr id="35"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 y="5769206"/>
            <a:ext cx="12187849" cy="1088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95600" y="5987746"/>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36">
            <a:extLst>
              <a:ext uri="{FF2B5EF4-FFF2-40B4-BE49-F238E27FC236}">
                <a16:creationId xmlns:a16="http://schemas.microsoft.com/office/drawing/2014/main" id="{6F651C73-68B3-42AD-A3F6-82C557126303}"/>
              </a:ext>
            </a:extLst>
          </p:cNvPr>
          <p:cNvPicPr>
            <a:picLocks noChangeAspect="1"/>
          </p:cNvPicPr>
          <p:nvPr/>
        </p:nvPicPr>
        <p:blipFill>
          <a:blip r:embed="rId14"/>
          <a:stretch>
            <a:fillRect/>
          </a:stretch>
        </p:blipFill>
        <p:spPr>
          <a:xfrm>
            <a:off x="1524000" y="-43987"/>
            <a:ext cx="9139238" cy="830996"/>
          </a:xfrm>
          <a:prstGeom prst="rect">
            <a:avLst/>
          </a:prstGeom>
        </p:spPr>
      </p:pic>
      <p:sp>
        <p:nvSpPr>
          <p:cNvPr id="38" name="Shape 13">
            <a:extLst>
              <a:ext uri="{FF2B5EF4-FFF2-40B4-BE49-F238E27FC236}">
                <a16:creationId xmlns:a16="http://schemas.microsoft.com/office/drawing/2014/main" id="{ED0582CD-C51E-4D9B-85F6-5D641152340B}"/>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456795049"/>
      </p:ext>
    </p:extLst>
  </p:cSld>
  <p:clrMapOvr>
    <a:masterClrMapping/>
  </p:clrMapOvr>
  <p:transition advClick="0"/>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04801" y="1021116"/>
            <a:ext cx="10668000" cy="1104900"/>
          </a:xfrm>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tx1"/>
                  </a:outerShdw>
                </a:effectLst>
              </a14:hiddenEffects>
            </a:ext>
          </a:extLst>
        </p:spPr>
        <p:txBody>
          <a:bodyPr>
            <a:normAutofit fontScale="90000"/>
          </a:bodyPr>
          <a:lstStyle/>
          <a:p>
            <a:pPr algn="ctr"/>
            <a:r>
              <a:rPr lang="en-US" altLang="en-US" sz="4800" dirty="0"/>
              <a:t>Improper Use of Concurrent Engineering</a:t>
            </a:r>
          </a:p>
        </p:txBody>
      </p:sp>
      <p:sp>
        <p:nvSpPr>
          <p:cNvPr id="15364" name="Rectangle 4"/>
          <p:cNvSpPr>
            <a:spLocks noGrp="1" noChangeArrowheads="1"/>
          </p:cNvSpPr>
          <p:nvPr>
            <p:ph type="body" sz="half" idx="2"/>
          </p:nvPr>
        </p:nvSpPr>
        <p:spPr>
          <a:xfrm>
            <a:off x="4220720" y="2232955"/>
            <a:ext cx="7524751" cy="3145467"/>
          </a:xfrm>
          <a:solidFill>
            <a:schemeClr val="bg1">
              <a:lumMod val="85000"/>
            </a:schemeClr>
          </a:solidFill>
          <a:ln w="38100">
            <a:solidFill>
              <a:schemeClr val="tx1"/>
            </a:solidFill>
            <a:miter lim="800000"/>
            <a:headEnd/>
            <a:tailEnd/>
          </a:ln>
          <a:effectLst/>
        </p:spPr>
        <p:txBody>
          <a:bodyPr>
            <a:noAutofit/>
          </a:bodyPr>
          <a:lstStyle/>
          <a:p>
            <a:r>
              <a:rPr lang="en-US" altLang="en-US" sz="3200" dirty="0"/>
              <a:t>Explain the risks to the customer with overlapping work.</a:t>
            </a:r>
          </a:p>
          <a:p>
            <a:r>
              <a:rPr lang="en-US" altLang="en-US" sz="3200" dirty="0"/>
              <a:t>Be conservative when overlapping activities.</a:t>
            </a:r>
          </a:p>
          <a:p>
            <a:r>
              <a:rPr lang="en-US" altLang="en-US" sz="3200" dirty="0"/>
              <a:t>Using committee sponsorship may be necessary.</a:t>
            </a:r>
          </a:p>
        </p:txBody>
      </p:sp>
      <p:grpSp>
        <p:nvGrpSpPr>
          <p:cNvPr id="15365" name="Group 5"/>
          <p:cNvGrpSpPr>
            <a:grpSpLocks/>
          </p:cNvGrpSpPr>
          <p:nvPr/>
        </p:nvGrpSpPr>
        <p:grpSpPr bwMode="auto">
          <a:xfrm>
            <a:off x="1371600" y="1524000"/>
            <a:ext cx="2228850" cy="2465387"/>
            <a:chOff x="3324" y="1681"/>
            <a:chExt cx="1404" cy="1553"/>
          </a:xfrm>
        </p:grpSpPr>
        <p:pic>
          <p:nvPicPr>
            <p:cNvPr id="15391" name="Picture 6" descr="9_puzzle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4" y="1681"/>
              <a:ext cx="1404"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2" name="Rectangle 7"/>
            <p:cNvSpPr>
              <a:spLocks noChangeArrowheads="1"/>
            </p:cNvSpPr>
            <p:nvPr/>
          </p:nvSpPr>
          <p:spPr bwMode="auto">
            <a:xfrm>
              <a:off x="3630" y="2266"/>
              <a:ext cx="1093" cy="318"/>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600" b="1">
                  <a:solidFill>
                    <a:srgbClr val="000048"/>
                  </a:solidFill>
                </a:rPr>
                <a:t>     </a:t>
              </a:r>
              <a:r>
                <a:rPr lang="en-US" altLang="en-US" sz="1400" b="1">
                  <a:solidFill>
                    <a:srgbClr val="000048"/>
                  </a:solidFill>
                </a:rPr>
                <a:t>CONCURRENT</a:t>
              </a:r>
              <a:br>
                <a:rPr lang="en-US" altLang="en-US" sz="1400" b="1">
                  <a:solidFill>
                    <a:srgbClr val="000048"/>
                  </a:solidFill>
                </a:rPr>
              </a:br>
              <a:r>
                <a:rPr lang="en-US" altLang="en-US" sz="1400" b="1">
                  <a:solidFill>
                    <a:srgbClr val="000048"/>
                  </a:solidFill>
                </a:rPr>
                <a:t>     ENGINEERING</a:t>
              </a:r>
            </a:p>
          </p:txBody>
        </p:sp>
      </p:grpSp>
      <p:grpSp>
        <p:nvGrpSpPr>
          <p:cNvPr id="15366" name="Group 9"/>
          <p:cNvGrpSpPr>
            <a:grpSpLocks/>
          </p:cNvGrpSpPr>
          <p:nvPr/>
        </p:nvGrpSpPr>
        <p:grpSpPr bwMode="auto">
          <a:xfrm>
            <a:off x="1682750" y="4068761"/>
            <a:ext cx="730250" cy="438150"/>
            <a:chOff x="1004" y="1149"/>
            <a:chExt cx="1675" cy="884"/>
          </a:xfrm>
        </p:grpSpPr>
        <p:pic>
          <p:nvPicPr>
            <p:cNvPr id="15389" name="Picture 10" descr="9_puzzle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 y="1149"/>
              <a:ext cx="167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0" name="Rectangle 11"/>
            <p:cNvSpPr>
              <a:spLocks noChangeArrowheads="1"/>
            </p:cNvSpPr>
            <p:nvPr/>
          </p:nvSpPr>
          <p:spPr bwMode="auto">
            <a:xfrm>
              <a:off x="1385" y="1246"/>
              <a:ext cx="422" cy="683"/>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5367" name="Group 12"/>
          <p:cNvGrpSpPr>
            <a:grpSpLocks/>
          </p:cNvGrpSpPr>
          <p:nvPr/>
        </p:nvGrpSpPr>
        <p:grpSpPr bwMode="auto">
          <a:xfrm>
            <a:off x="2179638" y="4068761"/>
            <a:ext cx="627062" cy="603250"/>
            <a:chOff x="2154" y="1150"/>
            <a:chExt cx="1440" cy="1214"/>
          </a:xfrm>
        </p:grpSpPr>
        <p:pic>
          <p:nvPicPr>
            <p:cNvPr id="15387" name="Picture 13" descr="9_puzzle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4" y="1150"/>
              <a:ext cx="1440"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8" name="Rectangle 14"/>
            <p:cNvSpPr>
              <a:spLocks noChangeArrowheads="1"/>
            </p:cNvSpPr>
            <p:nvPr/>
          </p:nvSpPr>
          <p:spPr bwMode="auto">
            <a:xfrm>
              <a:off x="2646" y="1572"/>
              <a:ext cx="422" cy="683"/>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5368" name="Group 15"/>
          <p:cNvGrpSpPr>
            <a:grpSpLocks/>
          </p:cNvGrpSpPr>
          <p:nvPr/>
        </p:nvGrpSpPr>
        <p:grpSpPr bwMode="auto">
          <a:xfrm>
            <a:off x="2568576" y="4067175"/>
            <a:ext cx="733425" cy="460375"/>
            <a:chOff x="3047" y="1147"/>
            <a:chExt cx="1683" cy="927"/>
          </a:xfrm>
        </p:grpSpPr>
        <p:pic>
          <p:nvPicPr>
            <p:cNvPr id="15385" name="Picture 16" descr="9_puzzle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7" y="1147"/>
              <a:ext cx="1683"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6" name="Rectangle 17"/>
            <p:cNvSpPr>
              <a:spLocks noChangeArrowheads="1"/>
            </p:cNvSpPr>
            <p:nvPr/>
          </p:nvSpPr>
          <p:spPr bwMode="auto">
            <a:xfrm>
              <a:off x="3873" y="1243"/>
              <a:ext cx="422" cy="683"/>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5369" name="Group 18"/>
          <p:cNvGrpSpPr>
            <a:grpSpLocks/>
          </p:cNvGrpSpPr>
          <p:nvPr/>
        </p:nvGrpSpPr>
        <p:grpSpPr bwMode="auto">
          <a:xfrm>
            <a:off x="2547939" y="4919662"/>
            <a:ext cx="750887" cy="593725"/>
            <a:chOff x="2998" y="2862"/>
            <a:chExt cx="1724" cy="1194"/>
          </a:xfrm>
        </p:grpSpPr>
        <p:pic>
          <p:nvPicPr>
            <p:cNvPr id="15383" name="Picture 19" descr="9_puzzle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8" y="2862"/>
              <a:ext cx="1724"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4" name="Rectangle 20"/>
            <p:cNvSpPr>
              <a:spLocks noChangeArrowheads="1"/>
            </p:cNvSpPr>
            <p:nvPr/>
          </p:nvSpPr>
          <p:spPr bwMode="auto">
            <a:xfrm>
              <a:off x="3847" y="3373"/>
              <a:ext cx="423" cy="683"/>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5370" name="Group 21"/>
          <p:cNvGrpSpPr>
            <a:grpSpLocks/>
          </p:cNvGrpSpPr>
          <p:nvPr/>
        </p:nvGrpSpPr>
        <p:grpSpPr bwMode="auto">
          <a:xfrm>
            <a:off x="2117725" y="4848225"/>
            <a:ext cx="642938" cy="611187"/>
            <a:chOff x="2012" y="2718"/>
            <a:chExt cx="1475" cy="1229"/>
          </a:xfrm>
        </p:grpSpPr>
        <p:pic>
          <p:nvPicPr>
            <p:cNvPr id="15381" name="Picture 22" descr="9_puzzle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12" y="2718"/>
              <a:ext cx="1475"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2" name="Rectangle 23"/>
            <p:cNvSpPr>
              <a:spLocks noChangeArrowheads="1"/>
            </p:cNvSpPr>
            <p:nvPr/>
          </p:nvSpPr>
          <p:spPr bwMode="auto">
            <a:xfrm>
              <a:off x="2453" y="3121"/>
              <a:ext cx="422" cy="683"/>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5371" name="Group 24"/>
          <p:cNvGrpSpPr>
            <a:grpSpLocks/>
          </p:cNvGrpSpPr>
          <p:nvPr/>
        </p:nvGrpSpPr>
        <p:grpSpPr bwMode="auto">
          <a:xfrm>
            <a:off x="1681163" y="4922836"/>
            <a:ext cx="635000" cy="579438"/>
            <a:chOff x="1011" y="2867"/>
            <a:chExt cx="1455" cy="1167"/>
          </a:xfrm>
        </p:grpSpPr>
        <p:pic>
          <p:nvPicPr>
            <p:cNvPr id="15379" name="Picture 25" descr="9_puzzle0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11" y="2867"/>
              <a:ext cx="1455"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0" name="Rectangle 26"/>
            <p:cNvSpPr>
              <a:spLocks noChangeArrowheads="1"/>
            </p:cNvSpPr>
            <p:nvPr/>
          </p:nvSpPr>
          <p:spPr bwMode="auto">
            <a:xfrm>
              <a:off x="1310" y="3351"/>
              <a:ext cx="422" cy="683"/>
            </a:xfrm>
            <a:prstGeom prst="rect">
              <a:avLst/>
            </a:prstGeom>
            <a:noFill/>
            <a:ln>
              <a:noFill/>
            </a:ln>
            <a:effectLst>
              <a:outerShdw dist="17961" dir="2700000" algn="ctr" rotWithShape="0">
                <a:srgbClr val="F8FAB4">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424000"/>
                </a:solidFill>
              </a:endParaRPr>
            </a:p>
          </p:txBody>
        </p:sp>
      </p:grpSp>
      <p:grpSp>
        <p:nvGrpSpPr>
          <p:cNvPr id="15372" name="Group 27"/>
          <p:cNvGrpSpPr>
            <a:grpSpLocks/>
          </p:cNvGrpSpPr>
          <p:nvPr/>
        </p:nvGrpSpPr>
        <p:grpSpPr bwMode="auto">
          <a:xfrm>
            <a:off x="1682751" y="4348161"/>
            <a:ext cx="601663" cy="755650"/>
            <a:chOff x="1014" y="1712"/>
            <a:chExt cx="1380" cy="1519"/>
          </a:xfrm>
        </p:grpSpPr>
        <p:pic>
          <p:nvPicPr>
            <p:cNvPr id="15377" name="Picture 28" descr="9_puzzle0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4" y="1712"/>
              <a:ext cx="1380" cy="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8" name="Rectangle 29"/>
            <p:cNvSpPr>
              <a:spLocks noChangeArrowheads="1"/>
            </p:cNvSpPr>
            <p:nvPr/>
          </p:nvSpPr>
          <p:spPr bwMode="auto">
            <a:xfrm>
              <a:off x="1270" y="2281"/>
              <a:ext cx="422" cy="683"/>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grpSp>
        <p:nvGrpSpPr>
          <p:cNvPr id="15373" name="Group 30"/>
          <p:cNvGrpSpPr>
            <a:grpSpLocks/>
          </p:cNvGrpSpPr>
          <p:nvPr/>
        </p:nvGrpSpPr>
        <p:grpSpPr bwMode="auto">
          <a:xfrm>
            <a:off x="2076451" y="4467225"/>
            <a:ext cx="835025" cy="561975"/>
            <a:chOff x="1917" y="1952"/>
            <a:chExt cx="1917" cy="1130"/>
          </a:xfrm>
        </p:grpSpPr>
        <p:pic>
          <p:nvPicPr>
            <p:cNvPr id="15375" name="Picture 31" descr="9_puzzle0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17" y="1952"/>
              <a:ext cx="1917" cy="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Rectangle 32"/>
            <p:cNvSpPr>
              <a:spLocks noChangeArrowheads="1"/>
            </p:cNvSpPr>
            <p:nvPr/>
          </p:nvSpPr>
          <p:spPr bwMode="auto">
            <a:xfrm>
              <a:off x="2817" y="2326"/>
              <a:ext cx="422" cy="683"/>
            </a:xfrm>
            <a:prstGeom prst="rect">
              <a:avLst/>
            </a:prstGeom>
            <a:noFill/>
            <a:ln>
              <a:noFill/>
            </a:ln>
            <a:effectLst>
              <a:outerShdw dist="17961" dir="2700000" algn="ctr" rotWithShape="0">
                <a:srgbClr val="DEFFCD">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sp>
        <p:nvSpPr>
          <p:cNvPr id="15374" name="Rectangle 33"/>
          <p:cNvSpPr>
            <a:spLocks noChangeArrowheads="1"/>
          </p:cNvSpPr>
          <p:nvPr/>
        </p:nvSpPr>
        <p:spPr bwMode="auto">
          <a:xfrm>
            <a:off x="1682750" y="4067175"/>
            <a:ext cx="1620838" cy="1385887"/>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pic>
        <p:nvPicPr>
          <p:cNvPr id="33"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5768834"/>
            <a:ext cx="12192000" cy="1089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24400" y="6155776"/>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4">
            <a:extLst>
              <a:ext uri="{FF2B5EF4-FFF2-40B4-BE49-F238E27FC236}">
                <a16:creationId xmlns:a16="http://schemas.microsoft.com/office/drawing/2014/main" id="{4EB25F5F-1823-428D-89A4-AA276827849A}"/>
              </a:ext>
            </a:extLst>
          </p:cNvPr>
          <p:cNvPicPr>
            <a:picLocks noChangeAspect="1"/>
          </p:cNvPicPr>
          <p:nvPr/>
        </p:nvPicPr>
        <p:blipFill>
          <a:blip r:embed="rId14"/>
          <a:stretch>
            <a:fillRect/>
          </a:stretch>
        </p:blipFill>
        <p:spPr>
          <a:xfrm>
            <a:off x="1524000" y="-43987"/>
            <a:ext cx="9139238" cy="830996"/>
          </a:xfrm>
          <a:prstGeom prst="rect">
            <a:avLst/>
          </a:prstGeom>
        </p:spPr>
      </p:pic>
      <p:sp>
        <p:nvSpPr>
          <p:cNvPr id="36" name="Shape 13">
            <a:extLst>
              <a:ext uri="{FF2B5EF4-FFF2-40B4-BE49-F238E27FC236}">
                <a16:creationId xmlns:a16="http://schemas.microsoft.com/office/drawing/2014/main" id="{ACBF1F73-7798-4252-89F8-A01E77642421}"/>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1038089201"/>
      </p:ext>
    </p:extLst>
  </p:cSld>
  <p:clrMapOvr>
    <a:masterClrMapping/>
  </p:clrMapOvr>
  <p:transition advClick="0"/>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68834"/>
            <a:ext cx="12192000" cy="1089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6155776"/>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4">
            <a:extLst>
              <a:ext uri="{FF2B5EF4-FFF2-40B4-BE49-F238E27FC236}">
                <a16:creationId xmlns:a16="http://schemas.microsoft.com/office/drawing/2014/main" id="{4EB25F5F-1823-428D-89A4-AA276827849A}"/>
              </a:ext>
            </a:extLst>
          </p:cNvPr>
          <p:cNvPicPr>
            <a:picLocks noChangeAspect="1"/>
          </p:cNvPicPr>
          <p:nvPr/>
        </p:nvPicPr>
        <p:blipFill>
          <a:blip r:embed="rId5"/>
          <a:stretch>
            <a:fillRect/>
          </a:stretch>
        </p:blipFill>
        <p:spPr>
          <a:xfrm>
            <a:off x="1524000" y="-43987"/>
            <a:ext cx="9139238" cy="830996"/>
          </a:xfrm>
          <a:prstGeom prst="rect">
            <a:avLst/>
          </a:prstGeom>
        </p:spPr>
      </p:pic>
      <p:sp>
        <p:nvSpPr>
          <p:cNvPr id="36" name="Shape 13">
            <a:extLst>
              <a:ext uri="{FF2B5EF4-FFF2-40B4-BE49-F238E27FC236}">
                <a16:creationId xmlns:a16="http://schemas.microsoft.com/office/drawing/2014/main" id="{ACBF1F73-7798-4252-89F8-A01E77642421}"/>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
        <p:nvSpPr>
          <p:cNvPr id="2" name="Title 1">
            <a:extLst>
              <a:ext uri="{FF2B5EF4-FFF2-40B4-BE49-F238E27FC236}">
                <a16:creationId xmlns:a16="http://schemas.microsoft.com/office/drawing/2014/main" id="{6CA96A49-F5FA-4885-A9E5-23F67E1BC6CC}"/>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8A2CDC3C-6D4E-4BEB-92BD-09E2A751C188}"/>
              </a:ext>
            </a:extLst>
          </p:cNvPr>
          <p:cNvSpPr>
            <a:spLocks noGrp="1"/>
          </p:cNvSpPr>
          <p:nvPr>
            <p:ph type="body" sz="half" idx="2"/>
          </p:nvPr>
        </p:nvSpPr>
        <p:spPr/>
        <p:txBody>
          <a:bodyPr/>
          <a:lstStyle/>
          <a:p>
            <a:endParaRPr lang="en-US"/>
          </a:p>
        </p:txBody>
      </p:sp>
      <p:graphicFrame>
        <p:nvGraphicFramePr>
          <p:cNvPr id="39" name="Object 38">
            <a:extLst>
              <a:ext uri="{FF2B5EF4-FFF2-40B4-BE49-F238E27FC236}">
                <a16:creationId xmlns:a16="http://schemas.microsoft.com/office/drawing/2014/main" id="{C527FF26-78A7-4039-A2D7-CEC3B2042632}"/>
              </a:ext>
            </a:extLst>
          </p:cNvPr>
          <p:cNvGraphicFramePr>
            <a:graphicFrameLocks noChangeAspect="1"/>
          </p:cNvGraphicFramePr>
          <p:nvPr>
            <p:extLst>
              <p:ext uri="{D42A27DB-BD31-4B8C-83A1-F6EECF244321}">
                <p14:modId xmlns:p14="http://schemas.microsoft.com/office/powerpoint/2010/main" val="452814182"/>
              </p:ext>
            </p:extLst>
          </p:nvPr>
        </p:nvGraphicFramePr>
        <p:xfrm>
          <a:off x="2893219" y="1021018"/>
          <a:ext cx="6400800" cy="4800600"/>
        </p:xfrm>
        <a:graphic>
          <a:graphicData uri="http://schemas.openxmlformats.org/presentationml/2006/ole">
            <mc:AlternateContent xmlns:mc="http://schemas.openxmlformats.org/markup-compatibility/2006">
              <mc:Choice xmlns:v="urn:schemas-microsoft-com:vml" Requires="v">
                <p:oleObj name="Slide" r:id="rId6" imgW="2941224" imgH="2205397" progId="PowerPoint.Slide.8">
                  <p:embed/>
                </p:oleObj>
              </mc:Choice>
              <mc:Fallback>
                <p:oleObj name="Slide" r:id="rId6" imgW="2941224" imgH="2205397" progId="PowerPoint.Slide.8">
                  <p:embed/>
                  <p:pic>
                    <p:nvPicPr>
                      <p:cNvPr id="39" name="Object 38">
                        <a:extLst>
                          <a:ext uri="{FF2B5EF4-FFF2-40B4-BE49-F238E27FC236}">
                            <a16:creationId xmlns:a16="http://schemas.microsoft.com/office/drawing/2014/main" id="{C527FF26-78A7-4039-A2D7-CEC3B2042632}"/>
                          </a:ext>
                        </a:extLst>
                      </p:cNvPr>
                      <p:cNvPicPr>
                        <a:picLocks noChangeAspect="1" noChangeArrowheads="1"/>
                      </p:cNvPicPr>
                      <p:nvPr/>
                    </p:nvPicPr>
                    <p:blipFill>
                      <a:blip r:embed="rId7"/>
                      <a:srcRect/>
                      <a:stretch>
                        <a:fillRect/>
                      </a:stretch>
                    </p:blipFill>
                    <p:spPr bwMode="auto">
                      <a:xfrm>
                        <a:off x="2893219" y="1021018"/>
                        <a:ext cx="6400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5284623"/>
      </p:ext>
    </p:extLst>
  </p:cSld>
  <p:clrMapOvr>
    <a:masterClrMapping/>
  </p:clrMapOvr>
  <p:transition advClick="0"/>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68834"/>
            <a:ext cx="12192000" cy="1089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6155776"/>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4">
            <a:extLst>
              <a:ext uri="{FF2B5EF4-FFF2-40B4-BE49-F238E27FC236}">
                <a16:creationId xmlns:a16="http://schemas.microsoft.com/office/drawing/2014/main" id="{4EB25F5F-1823-428D-89A4-AA276827849A}"/>
              </a:ext>
            </a:extLst>
          </p:cNvPr>
          <p:cNvPicPr>
            <a:picLocks noChangeAspect="1"/>
          </p:cNvPicPr>
          <p:nvPr/>
        </p:nvPicPr>
        <p:blipFill>
          <a:blip r:embed="rId5"/>
          <a:stretch>
            <a:fillRect/>
          </a:stretch>
        </p:blipFill>
        <p:spPr>
          <a:xfrm>
            <a:off x="1524000" y="-43987"/>
            <a:ext cx="9139238" cy="830996"/>
          </a:xfrm>
          <a:prstGeom prst="rect">
            <a:avLst/>
          </a:prstGeom>
        </p:spPr>
      </p:pic>
      <p:sp>
        <p:nvSpPr>
          <p:cNvPr id="36" name="Shape 13">
            <a:extLst>
              <a:ext uri="{FF2B5EF4-FFF2-40B4-BE49-F238E27FC236}">
                <a16:creationId xmlns:a16="http://schemas.microsoft.com/office/drawing/2014/main" id="{ACBF1F73-7798-4252-89F8-A01E77642421}"/>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
        <p:nvSpPr>
          <p:cNvPr id="2" name="Title 1">
            <a:extLst>
              <a:ext uri="{FF2B5EF4-FFF2-40B4-BE49-F238E27FC236}">
                <a16:creationId xmlns:a16="http://schemas.microsoft.com/office/drawing/2014/main" id="{6CA96A49-F5FA-4885-A9E5-23F67E1BC6CC}"/>
              </a:ext>
            </a:extLst>
          </p:cNvPr>
          <p:cNvSpPr>
            <a:spLocks noGrp="1"/>
          </p:cNvSpPr>
          <p:nvPr>
            <p:ph type="title"/>
          </p:nvPr>
        </p:nvSpPr>
        <p:spPr/>
        <p:txBody>
          <a:bodyPr/>
          <a:lstStyle/>
          <a:p>
            <a:endParaRPr lang="en-US"/>
          </a:p>
        </p:txBody>
      </p:sp>
      <p:graphicFrame>
        <p:nvGraphicFramePr>
          <p:cNvPr id="8" name="Object 7">
            <a:extLst>
              <a:ext uri="{FF2B5EF4-FFF2-40B4-BE49-F238E27FC236}">
                <a16:creationId xmlns:a16="http://schemas.microsoft.com/office/drawing/2014/main" id="{1193E790-AC36-4548-ABCB-A9CE67F9FA33}"/>
              </a:ext>
            </a:extLst>
          </p:cNvPr>
          <p:cNvGraphicFramePr>
            <a:graphicFrameLocks noChangeAspect="1"/>
          </p:cNvGraphicFramePr>
          <p:nvPr>
            <p:extLst>
              <p:ext uri="{D42A27DB-BD31-4B8C-83A1-F6EECF244321}">
                <p14:modId xmlns:p14="http://schemas.microsoft.com/office/powerpoint/2010/main" val="1518425799"/>
              </p:ext>
            </p:extLst>
          </p:nvPr>
        </p:nvGraphicFramePr>
        <p:xfrm>
          <a:off x="2590799" y="942252"/>
          <a:ext cx="6959257" cy="4826581"/>
        </p:xfrm>
        <a:graphic>
          <a:graphicData uri="http://schemas.openxmlformats.org/presentationml/2006/ole">
            <mc:AlternateContent xmlns:mc="http://schemas.openxmlformats.org/markup-compatibility/2006">
              <mc:Choice xmlns:v="urn:schemas-microsoft-com:vml" Requires="v">
                <p:oleObj name="Slide" r:id="rId6" imgW="3066406" imgH="2298237" progId="PowerPoint.Slide.8">
                  <p:embed/>
                </p:oleObj>
              </mc:Choice>
              <mc:Fallback>
                <p:oleObj name="Slide" r:id="rId6" imgW="3066406" imgH="2298237" progId="PowerPoint.Slide.8">
                  <p:embed/>
                  <p:pic>
                    <p:nvPicPr>
                      <p:cNvPr id="8" name="Object 7">
                        <a:extLst>
                          <a:ext uri="{FF2B5EF4-FFF2-40B4-BE49-F238E27FC236}">
                            <a16:creationId xmlns:a16="http://schemas.microsoft.com/office/drawing/2014/main" id="{1193E790-AC36-4548-ABCB-A9CE67F9FA33}"/>
                          </a:ext>
                        </a:extLst>
                      </p:cNvPr>
                      <p:cNvPicPr>
                        <a:picLocks noChangeAspect="1" noChangeArrowheads="1"/>
                      </p:cNvPicPr>
                      <p:nvPr/>
                    </p:nvPicPr>
                    <p:blipFill>
                      <a:blip r:embed="rId7"/>
                      <a:srcRect/>
                      <a:stretch>
                        <a:fillRect/>
                      </a:stretch>
                    </p:blipFill>
                    <p:spPr bwMode="auto">
                      <a:xfrm>
                        <a:off x="2590799" y="942252"/>
                        <a:ext cx="6959257" cy="482658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510471223"/>
      </p:ext>
    </p:extLst>
  </p:cSld>
  <p:clrMapOvr>
    <a:masterClrMapping/>
  </p:clrMapOvr>
  <p:transition advClick="0"/>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370275" y="1081523"/>
            <a:ext cx="9324109" cy="1659842"/>
          </a:xfrm>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normAutofit fontScale="90000"/>
          </a:bodyPr>
          <a:lstStyle/>
          <a:p>
            <a:pPr algn="ctr"/>
            <a:r>
              <a:rPr lang="en-US" altLang="en-US" sz="5400" dirty="0"/>
              <a:t>Having No Change Control Process</a:t>
            </a:r>
          </a:p>
        </p:txBody>
      </p:sp>
      <p:sp>
        <p:nvSpPr>
          <p:cNvPr id="16388" name="Rectangle 4"/>
          <p:cNvSpPr>
            <a:spLocks noGrp="1" noChangeArrowheads="1"/>
          </p:cNvSpPr>
          <p:nvPr>
            <p:ph type="body" sz="half" idx="2"/>
          </p:nvPr>
        </p:nvSpPr>
        <p:spPr>
          <a:xfrm>
            <a:off x="3784831" y="2779712"/>
            <a:ext cx="7721369" cy="2763838"/>
          </a:xfrm>
          <a:solidFill>
            <a:schemeClr val="bg1">
              <a:lumMod val="85000"/>
            </a:schemeClr>
          </a:solidFill>
          <a:ln w="38100">
            <a:solidFill>
              <a:schemeClr val="tx1"/>
            </a:solidFill>
            <a:miter lim="800000"/>
            <a:headEnd/>
            <a:tailEnd/>
          </a:ln>
          <a:effectLst/>
        </p:spPr>
        <p:txBody>
          <a:bodyPr>
            <a:noAutofit/>
          </a:bodyPr>
          <a:lstStyle/>
          <a:p>
            <a:r>
              <a:rPr lang="en-US" altLang="en-US" sz="3200" dirty="0">
                <a:solidFill>
                  <a:schemeClr val="tx1"/>
                </a:solidFill>
              </a:rPr>
              <a:t>Establish a structured configuration management plan.</a:t>
            </a:r>
          </a:p>
          <a:p>
            <a:r>
              <a:rPr lang="en-US" altLang="en-US" sz="3200" dirty="0">
                <a:solidFill>
                  <a:schemeClr val="tx1"/>
                </a:solidFill>
              </a:rPr>
              <a:t>Explain the plan to the customer.</a:t>
            </a:r>
          </a:p>
          <a:p>
            <a:r>
              <a:rPr lang="en-US" altLang="en-US" sz="3200" dirty="0">
                <a:solidFill>
                  <a:schemeClr val="tx1"/>
                </a:solidFill>
              </a:rPr>
              <a:t>Make sure that the configuration management plan is part of the contract</a:t>
            </a:r>
            <a:r>
              <a:rPr lang="en-US" altLang="en-US" sz="3200" dirty="0"/>
              <a:t>.</a:t>
            </a:r>
          </a:p>
        </p:txBody>
      </p:sp>
      <p:grpSp>
        <p:nvGrpSpPr>
          <p:cNvPr id="16389" name="Group 5"/>
          <p:cNvGrpSpPr>
            <a:grpSpLocks/>
          </p:cNvGrpSpPr>
          <p:nvPr/>
        </p:nvGrpSpPr>
        <p:grpSpPr bwMode="auto">
          <a:xfrm>
            <a:off x="369094" y="1720850"/>
            <a:ext cx="2309812" cy="1708150"/>
            <a:chOff x="1011" y="2867"/>
            <a:chExt cx="1455" cy="1076"/>
          </a:xfrm>
        </p:grpSpPr>
        <p:pic>
          <p:nvPicPr>
            <p:cNvPr id="16415" name="Picture 6" descr="9_puzzle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 y="2867"/>
              <a:ext cx="1455"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16" name="Rectangle 7"/>
            <p:cNvSpPr>
              <a:spLocks noChangeArrowheads="1"/>
            </p:cNvSpPr>
            <p:nvPr/>
          </p:nvSpPr>
          <p:spPr bwMode="auto">
            <a:xfrm>
              <a:off x="1024" y="3349"/>
              <a:ext cx="996" cy="370"/>
            </a:xfrm>
            <a:prstGeom prst="rect">
              <a:avLst/>
            </a:prstGeom>
            <a:noFill/>
            <a:ln>
              <a:noFill/>
            </a:ln>
            <a:effectLst>
              <a:outerShdw dist="17961" dir="2700000" algn="ctr" rotWithShape="0">
                <a:srgbClr val="F8FAB4">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800" b="1">
                  <a:solidFill>
                    <a:srgbClr val="424000"/>
                  </a:solidFill>
                </a:rPr>
                <a:t>NO CHANGE</a:t>
              </a:r>
              <a:br>
                <a:rPr lang="en-US" altLang="en-US" sz="1800" b="1">
                  <a:solidFill>
                    <a:srgbClr val="424000"/>
                  </a:solidFill>
                </a:rPr>
              </a:br>
              <a:r>
                <a:rPr lang="en-US" altLang="en-US" sz="1800" b="1">
                  <a:solidFill>
                    <a:srgbClr val="424000"/>
                  </a:solidFill>
                </a:rPr>
                <a:t>PROCESS</a:t>
              </a:r>
            </a:p>
          </p:txBody>
        </p:sp>
      </p:grpSp>
      <p:grpSp>
        <p:nvGrpSpPr>
          <p:cNvPr id="16390" name="Group 9"/>
          <p:cNvGrpSpPr>
            <a:grpSpLocks/>
          </p:cNvGrpSpPr>
          <p:nvPr/>
        </p:nvGrpSpPr>
        <p:grpSpPr bwMode="auto">
          <a:xfrm>
            <a:off x="203995" y="3621087"/>
            <a:ext cx="1138237" cy="609600"/>
            <a:chOff x="1004" y="1149"/>
            <a:chExt cx="1675" cy="884"/>
          </a:xfrm>
        </p:grpSpPr>
        <p:pic>
          <p:nvPicPr>
            <p:cNvPr id="16413" name="Picture 10" descr="9_puzzle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4" y="1149"/>
              <a:ext cx="167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14" name="Rectangle 11"/>
            <p:cNvSpPr>
              <a:spLocks noChangeArrowheads="1"/>
            </p:cNvSpPr>
            <p:nvPr/>
          </p:nvSpPr>
          <p:spPr bwMode="auto">
            <a:xfrm>
              <a:off x="1465" y="1244"/>
              <a:ext cx="271" cy="492"/>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6391" name="Group 12"/>
          <p:cNvGrpSpPr>
            <a:grpSpLocks/>
          </p:cNvGrpSpPr>
          <p:nvPr/>
        </p:nvGrpSpPr>
        <p:grpSpPr bwMode="auto">
          <a:xfrm>
            <a:off x="977106" y="3621087"/>
            <a:ext cx="977900" cy="838200"/>
            <a:chOff x="2154" y="1150"/>
            <a:chExt cx="1440" cy="1214"/>
          </a:xfrm>
        </p:grpSpPr>
        <p:pic>
          <p:nvPicPr>
            <p:cNvPr id="16411" name="Picture 13" descr="9_puzzle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4" y="1150"/>
              <a:ext cx="1440"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12" name="Rectangle 14"/>
            <p:cNvSpPr>
              <a:spLocks noChangeArrowheads="1"/>
            </p:cNvSpPr>
            <p:nvPr/>
          </p:nvSpPr>
          <p:spPr bwMode="auto">
            <a:xfrm>
              <a:off x="2725" y="1573"/>
              <a:ext cx="271" cy="492"/>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6392" name="Group 15"/>
          <p:cNvGrpSpPr>
            <a:grpSpLocks/>
          </p:cNvGrpSpPr>
          <p:nvPr/>
        </p:nvGrpSpPr>
        <p:grpSpPr bwMode="auto">
          <a:xfrm>
            <a:off x="1583531" y="3619500"/>
            <a:ext cx="1143000" cy="639762"/>
            <a:chOff x="3047" y="1147"/>
            <a:chExt cx="1683" cy="927"/>
          </a:xfrm>
        </p:grpSpPr>
        <p:pic>
          <p:nvPicPr>
            <p:cNvPr id="16409" name="Picture 16" descr="9_puzzle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7" y="1147"/>
              <a:ext cx="1683"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10" name="Rectangle 17"/>
            <p:cNvSpPr>
              <a:spLocks noChangeArrowheads="1"/>
            </p:cNvSpPr>
            <p:nvPr/>
          </p:nvSpPr>
          <p:spPr bwMode="auto">
            <a:xfrm>
              <a:off x="3954" y="1244"/>
              <a:ext cx="271" cy="492"/>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6393" name="Group 18"/>
          <p:cNvGrpSpPr>
            <a:grpSpLocks/>
          </p:cNvGrpSpPr>
          <p:nvPr/>
        </p:nvGrpSpPr>
        <p:grpSpPr bwMode="auto">
          <a:xfrm>
            <a:off x="1770856" y="3987800"/>
            <a:ext cx="954088" cy="1071562"/>
            <a:chOff x="3324" y="1681"/>
            <a:chExt cx="1404" cy="1553"/>
          </a:xfrm>
        </p:grpSpPr>
        <p:pic>
          <p:nvPicPr>
            <p:cNvPr id="16407" name="Picture 19" descr="9_puzzle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4" y="1681"/>
              <a:ext cx="1404"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8" name="Rectangle 20"/>
            <p:cNvSpPr>
              <a:spLocks noChangeArrowheads="1"/>
            </p:cNvSpPr>
            <p:nvPr/>
          </p:nvSpPr>
          <p:spPr bwMode="auto">
            <a:xfrm>
              <a:off x="4040" y="2254"/>
              <a:ext cx="271" cy="492"/>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6394" name="Group 21"/>
          <p:cNvGrpSpPr>
            <a:grpSpLocks/>
          </p:cNvGrpSpPr>
          <p:nvPr/>
        </p:nvGrpSpPr>
        <p:grpSpPr bwMode="auto">
          <a:xfrm>
            <a:off x="1550195" y="4802187"/>
            <a:ext cx="1171575" cy="749300"/>
            <a:chOff x="2998" y="2862"/>
            <a:chExt cx="1724" cy="1085"/>
          </a:xfrm>
        </p:grpSpPr>
        <p:pic>
          <p:nvPicPr>
            <p:cNvPr id="16405" name="Picture 22" descr="9_puzzle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98" y="2862"/>
              <a:ext cx="1724"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6" name="Rectangle 23"/>
            <p:cNvSpPr>
              <a:spLocks noChangeArrowheads="1"/>
            </p:cNvSpPr>
            <p:nvPr/>
          </p:nvSpPr>
          <p:spPr bwMode="auto">
            <a:xfrm>
              <a:off x="3923" y="3372"/>
              <a:ext cx="272" cy="492"/>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6395" name="Group 24"/>
          <p:cNvGrpSpPr>
            <a:grpSpLocks/>
          </p:cNvGrpSpPr>
          <p:nvPr/>
        </p:nvGrpSpPr>
        <p:grpSpPr bwMode="auto">
          <a:xfrm>
            <a:off x="880269" y="4703763"/>
            <a:ext cx="1001712" cy="847725"/>
            <a:chOff x="2012" y="2718"/>
            <a:chExt cx="1475" cy="1229"/>
          </a:xfrm>
        </p:grpSpPr>
        <p:pic>
          <p:nvPicPr>
            <p:cNvPr id="16403" name="Picture 25" descr="9_puzzle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2" y="2718"/>
              <a:ext cx="1475"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4" name="Rectangle 26"/>
            <p:cNvSpPr>
              <a:spLocks noChangeArrowheads="1"/>
            </p:cNvSpPr>
            <p:nvPr/>
          </p:nvSpPr>
          <p:spPr bwMode="auto">
            <a:xfrm>
              <a:off x="2526" y="3121"/>
              <a:ext cx="271" cy="492"/>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6396" name="Group 27"/>
          <p:cNvGrpSpPr>
            <a:grpSpLocks/>
          </p:cNvGrpSpPr>
          <p:nvPr/>
        </p:nvGrpSpPr>
        <p:grpSpPr bwMode="auto">
          <a:xfrm>
            <a:off x="202407" y="4010025"/>
            <a:ext cx="938213" cy="1047750"/>
            <a:chOff x="1014" y="1712"/>
            <a:chExt cx="1380" cy="1519"/>
          </a:xfrm>
        </p:grpSpPr>
        <p:pic>
          <p:nvPicPr>
            <p:cNvPr id="16401" name="Picture 28" descr="9_puzzle0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4" y="1712"/>
              <a:ext cx="1380" cy="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2" name="Rectangle 29"/>
            <p:cNvSpPr>
              <a:spLocks noChangeArrowheads="1"/>
            </p:cNvSpPr>
            <p:nvPr/>
          </p:nvSpPr>
          <p:spPr bwMode="auto">
            <a:xfrm>
              <a:off x="1348" y="2281"/>
              <a:ext cx="271" cy="493"/>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grpSp>
        <p:nvGrpSpPr>
          <p:cNvPr id="16397" name="Group 30"/>
          <p:cNvGrpSpPr>
            <a:grpSpLocks/>
          </p:cNvGrpSpPr>
          <p:nvPr/>
        </p:nvGrpSpPr>
        <p:grpSpPr bwMode="auto">
          <a:xfrm>
            <a:off x="815181" y="4175125"/>
            <a:ext cx="1303338" cy="779462"/>
            <a:chOff x="1917" y="1952"/>
            <a:chExt cx="1917" cy="1130"/>
          </a:xfrm>
        </p:grpSpPr>
        <p:pic>
          <p:nvPicPr>
            <p:cNvPr id="16399" name="Picture 31" descr="9_puzzle0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17" y="1952"/>
              <a:ext cx="1917" cy="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0" name="Rectangle 32"/>
            <p:cNvSpPr>
              <a:spLocks noChangeArrowheads="1"/>
            </p:cNvSpPr>
            <p:nvPr/>
          </p:nvSpPr>
          <p:spPr bwMode="auto">
            <a:xfrm>
              <a:off x="2893" y="2325"/>
              <a:ext cx="271" cy="492"/>
            </a:xfrm>
            <a:prstGeom prst="rect">
              <a:avLst/>
            </a:prstGeom>
            <a:noFill/>
            <a:ln>
              <a:noFill/>
            </a:ln>
            <a:effectLst>
              <a:outerShdw dist="17961" dir="2700000" algn="ctr" rotWithShape="0">
                <a:srgbClr val="DEFFCD">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sp>
        <p:nvSpPr>
          <p:cNvPr id="16398" name="Rectangle 33"/>
          <p:cNvSpPr>
            <a:spLocks noChangeArrowheads="1"/>
          </p:cNvSpPr>
          <p:nvPr/>
        </p:nvSpPr>
        <p:spPr bwMode="auto">
          <a:xfrm>
            <a:off x="203995" y="3619500"/>
            <a:ext cx="2524125" cy="192405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pic>
        <p:nvPicPr>
          <p:cNvPr id="33"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347" y="5805530"/>
            <a:ext cx="12262611" cy="109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43180" y="6073607"/>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4">
            <a:extLst>
              <a:ext uri="{FF2B5EF4-FFF2-40B4-BE49-F238E27FC236}">
                <a16:creationId xmlns:a16="http://schemas.microsoft.com/office/drawing/2014/main" id="{470FA8D9-5544-42E7-9D6B-2A03264FB2C5}"/>
              </a:ext>
            </a:extLst>
          </p:cNvPr>
          <p:cNvPicPr>
            <a:picLocks noChangeAspect="1"/>
          </p:cNvPicPr>
          <p:nvPr/>
        </p:nvPicPr>
        <p:blipFill>
          <a:blip r:embed="rId14"/>
          <a:stretch>
            <a:fillRect/>
          </a:stretch>
        </p:blipFill>
        <p:spPr>
          <a:xfrm>
            <a:off x="1524000" y="-43987"/>
            <a:ext cx="9139238" cy="830996"/>
          </a:xfrm>
          <a:prstGeom prst="rect">
            <a:avLst/>
          </a:prstGeom>
        </p:spPr>
      </p:pic>
      <p:sp>
        <p:nvSpPr>
          <p:cNvPr id="36" name="Shape 13">
            <a:extLst>
              <a:ext uri="{FF2B5EF4-FFF2-40B4-BE49-F238E27FC236}">
                <a16:creationId xmlns:a16="http://schemas.microsoft.com/office/drawing/2014/main" id="{8544D991-74B9-488E-B5B5-D70062BB469F}"/>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2485637123"/>
      </p:ext>
    </p:extLst>
  </p:cSld>
  <p:clrMapOvr>
    <a:masterClrMapping/>
  </p:clrMapOvr>
  <p:transition advClick="0"/>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360540" y="848606"/>
            <a:ext cx="10134600" cy="1652880"/>
          </a:xfrm>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normAutofit fontScale="90000"/>
          </a:bodyPr>
          <a:lstStyle/>
          <a:p>
            <a:pPr algn="ctr"/>
            <a:r>
              <a:rPr lang="en-US" altLang="en-US" sz="5400" dirty="0"/>
              <a:t>Not Using the Change Control Process</a:t>
            </a:r>
          </a:p>
        </p:txBody>
      </p:sp>
      <p:sp>
        <p:nvSpPr>
          <p:cNvPr id="17412" name="Rectangle 4"/>
          <p:cNvSpPr>
            <a:spLocks noGrp="1" noChangeArrowheads="1"/>
          </p:cNvSpPr>
          <p:nvPr>
            <p:ph type="body" sz="half" idx="2"/>
          </p:nvPr>
        </p:nvSpPr>
        <p:spPr>
          <a:xfrm>
            <a:off x="3910806" y="2484437"/>
            <a:ext cx="7793831" cy="3176168"/>
          </a:xfrm>
          <a:solidFill>
            <a:schemeClr val="bg1">
              <a:lumMod val="85000"/>
            </a:schemeClr>
          </a:solidFill>
          <a:ln w="38100">
            <a:solidFill>
              <a:schemeClr val="tx1"/>
            </a:solidFill>
            <a:miter lim="800000"/>
            <a:headEnd/>
            <a:tailEnd/>
          </a:ln>
          <a:effectLst/>
        </p:spPr>
        <p:txBody>
          <a:bodyPr>
            <a:noAutofit/>
          </a:bodyPr>
          <a:lstStyle/>
          <a:p>
            <a:r>
              <a:rPr lang="en-US" altLang="en-US" sz="3200" dirty="0"/>
              <a:t>Force compliance to the change control process.</a:t>
            </a:r>
          </a:p>
          <a:p>
            <a:r>
              <a:rPr lang="en-US" altLang="en-US" sz="3200" dirty="0"/>
              <a:t>Identify change control stakeholders and their roles.</a:t>
            </a:r>
          </a:p>
          <a:p>
            <a:r>
              <a:rPr lang="en-US" altLang="en-US" sz="3200" dirty="0"/>
              <a:t>Evaluate continuous changes versus using some enhancement. </a:t>
            </a:r>
          </a:p>
        </p:txBody>
      </p:sp>
      <p:grpSp>
        <p:nvGrpSpPr>
          <p:cNvPr id="17413" name="Group 5"/>
          <p:cNvGrpSpPr>
            <a:grpSpLocks/>
          </p:cNvGrpSpPr>
          <p:nvPr/>
        </p:nvGrpSpPr>
        <p:grpSpPr bwMode="auto">
          <a:xfrm>
            <a:off x="886618" y="1676400"/>
            <a:ext cx="2341563" cy="1951038"/>
            <a:chOff x="2012" y="2718"/>
            <a:chExt cx="1475" cy="1229"/>
          </a:xfrm>
        </p:grpSpPr>
        <p:pic>
          <p:nvPicPr>
            <p:cNvPr id="17440" name="Picture 6" descr="9_puzzle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2" y="2718"/>
              <a:ext cx="1475"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1" name="Rectangle 7"/>
            <p:cNvSpPr>
              <a:spLocks noChangeArrowheads="1"/>
            </p:cNvSpPr>
            <p:nvPr/>
          </p:nvSpPr>
          <p:spPr bwMode="auto">
            <a:xfrm>
              <a:off x="2605" y="3120"/>
              <a:ext cx="116" cy="214"/>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sp>
        <p:nvSpPr>
          <p:cNvPr id="17414" name="Rectangle 8"/>
          <p:cNvSpPr>
            <a:spLocks noChangeArrowheads="1"/>
          </p:cNvSpPr>
          <p:nvPr/>
        </p:nvSpPr>
        <p:spPr bwMode="auto">
          <a:xfrm>
            <a:off x="1124742" y="2325689"/>
            <a:ext cx="1365250" cy="58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lnSpc>
                <a:spcPct val="90000"/>
              </a:lnSpc>
              <a:spcAft>
                <a:spcPts val="0"/>
              </a:spcAft>
              <a:defRPr/>
            </a:pPr>
            <a:r>
              <a:rPr lang="en-US" altLang="en-US" sz="1800" b="1">
                <a:solidFill>
                  <a:srgbClr val="660000"/>
                </a:solidFill>
              </a:rPr>
              <a:t>PROCESS</a:t>
            </a:r>
            <a:br>
              <a:rPr lang="en-US" altLang="en-US" sz="1800" b="1">
                <a:solidFill>
                  <a:srgbClr val="660000"/>
                </a:solidFill>
              </a:rPr>
            </a:br>
            <a:r>
              <a:rPr lang="en-US" altLang="en-US" sz="1800" b="1">
                <a:solidFill>
                  <a:srgbClr val="660000"/>
                </a:solidFill>
              </a:rPr>
              <a:t>NOT USED</a:t>
            </a:r>
          </a:p>
        </p:txBody>
      </p:sp>
      <p:grpSp>
        <p:nvGrpSpPr>
          <p:cNvPr id="17415" name="Group 10"/>
          <p:cNvGrpSpPr>
            <a:grpSpLocks/>
          </p:cNvGrpSpPr>
          <p:nvPr/>
        </p:nvGrpSpPr>
        <p:grpSpPr bwMode="auto">
          <a:xfrm>
            <a:off x="900905" y="3832225"/>
            <a:ext cx="1039812" cy="554038"/>
            <a:chOff x="1004" y="1149"/>
            <a:chExt cx="1675" cy="884"/>
          </a:xfrm>
        </p:grpSpPr>
        <p:pic>
          <p:nvPicPr>
            <p:cNvPr id="17438" name="Picture 11" descr="9_puzzle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 y="1149"/>
              <a:ext cx="167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9" name="Rectangle 12"/>
            <p:cNvSpPr>
              <a:spLocks noChangeArrowheads="1"/>
            </p:cNvSpPr>
            <p:nvPr/>
          </p:nvSpPr>
          <p:spPr bwMode="auto">
            <a:xfrm>
              <a:off x="1452" y="1243"/>
              <a:ext cx="296" cy="542"/>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7416" name="Group 13"/>
          <p:cNvGrpSpPr>
            <a:grpSpLocks/>
          </p:cNvGrpSpPr>
          <p:nvPr/>
        </p:nvGrpSpPr>
        <p:grpSpPr bwMode="auto">
          <a:xfrm>
            <a:off x="1607343" y="3832225"/>
            <a:ext cx="893763" cy="762000"/>
            <a:chOff x="2154" y="1150"/>
            <a:chExt cx="1440" cy="1214"/>
          </a:xfrm>
        </p:grpSpPr>
        <p:pic>
          <p:nvPicPr>
            <p:cNvPr id="17436" name="Picture 14" descr="9_puzzle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4" y="1150"/>
              <a:ext cx="1440"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7" name="Rectangle 15"/>
            <p:cNvSpPr>
              <a:spLocks noChangeArrowheads="1"/>
            </p:cNvSpPr>
            <p:nvPr/>
          </p:nvSpPr>
          <p:spPr bwMode="auto">
            <a:xfrm>
              <a:off x="2712" y="1572"/>
              <a:ext cx="296" cy="542"/>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7417" name="Group 16"/>
          <p:cNvGrpSpPr>
            <a:grpSpLocks/>
          </p:cNvGrpSpPr>
          <p:nvPr/>
        </p:nvGrpSpPr>
        <p:grpSpPr bwMode="auto">
          <a:xfrm>
            <a:off x="2161381" y="3830639"/>
            <a:ext cx="1044575" cy="581025"/>
            <a:chOff x="3047" y="1147"/>
            <a:chExt cx="1683" cy="927"/>
          </a:xfrm>
        </p:grpSpPr>
        <p:pic>
          <p:nvPicPr>
            <p:cNvPr id="17434" name="Picture 17" descr="9_puzzle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7" y="1147"/>
              <a:ext cx="1683"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5" name="Rectangle 18"/>
            <p:cNvSpPr>
              <a:spLocks noChangeArrowheads="1"/>
            </p:cNvSpPr>
            <p:nvPr/>
          </p:nvSpPr>
          <p:spPr bwMode="auto">
            <a:xfrm>
              <a:off x="3942" y="1243"/>
              <a:ext cx="296" cy="542"/>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7418" name="Group 19"/>
          <p:cNvGrpSpPr>
            <a:grpSpLocks/>
          </p:cNvGrpSpPr>
          <p:nvPr/>
        </p:nvGrpSpPr>
        <p:grpSpPr bwMode="auto">
          <a:xfrm>
            <a:off x="2332831" y="4165600"/>
            <a:ext cx="871537" cy="973138"/>
            <a:chOff x="3324" y="1681"/>
            <a:chExt cx="1404" cy="1553"/>
          </a:xfrm>
        </p:grpSpPr>
        <p:pic>
          <p:nvPicPr>
            <p:cNvPr id="17432" name="Picture 20" descr="9_puzzle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4" y="1681"/>
              <a:ext cx="1404"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3" name="Rectangle 21"/>
            <p:cNvSpPr>
              <a:spLocks noChangeArrowheads="1"/>
            </p:cNvSpPr>
            <p:nvPr/>
          </p:nvSpPr>
          <p:spPr bwMode="auto">
            <a:xfrm>
              <a:off x="4026" y="2253"/>
              <a:ext cx="297" cy="542"/>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7419" name="Group 22"/>
          <p:cNvGrpSpPr>
            <a:grpSpLocks/>
          </p:cNvGrpSpPr>
          <p:nvPr/>
        </p:nvGrpSpPr>
        <p:grpSpPr bwMode="auto">
          <a:xfrm>
            <a:off x="2131218" y="4905375"/>
            <a:ext cx="1069975" cy="681038"/>
            <a:chOff x="2998" y="2862"/>
            <a:chExt cx="1724" cy="1085"/>
          </a:xfrm>
        </p:grpSpPr>
        <p:pic>
          <p:nvPicPr>
            <p:cNvPr id="17430" name="Picture 23" descr="9_puzzle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98" y="2862"/>
              <a:ext cx="1724"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1" name="Rectangle 24"/>
            <p:cNvSpPr>
              <a:spLocks noChangeArrowheads="1"/>
            </p:cNvSpPr>
            <p:nvPr/>
          </p:nvSpPr>
          <p:spPr bwMode="auto">
            <a:xfrm>
              <a:off x="3911" y="3372"/>
              <a:ext cx="297" cy="542"/>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7420" name="Group 25"/>
          <p:cNvGrpSpPr>
            <a:grpSpLocks/>
          </p:cNvGrpSpPr>
          <p:nvPr/>
        </p:nvGrpSpPr>
        <p:grpSpPr bwMode="auto">
          <a:xfrm>
            <a:off x="897731" y="4908550"/>
            <a:ext cx="903287" cy="674688"/>
            <a:chOff x="1011" y="2867"/>
            <a:chExt cx="1455" cy="1076"/>
          </a:xfrm>
        </p:grpSpPr>
        <p:pic>
          <p:nvPicPr>
            <p:cNvPr id="17428" name="Picture 26" descr="9_puzzle0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 y="2867"/>
              <a:ext cx="1455"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9" name="Rectangle 27"/>
            <p:cNvSpPr>
              <a:spLocks noChangeArrowheads="1"/>
            </p:cNvSpPr>
            <p:nvPr/>
          </p:nvSpPr>
          <p:spPr bwMode="auto">
            <a:xfrm>
              <a:off x="1374" y="3347"/>
              <a:ext cx="297" cy="542"/>
            </a:xfrm>
            <a:prstGeom prst="rect">
              <a:avLst/>
            </a:prstGeom>
            <a:noFill/>
            <a:ln>
              <a:noFill/>
            </a:ln>
            <a:effectLst>
              <a:outerShdw dist="17961" dir="2700000" algn="ctr" rotWithShape="0">
                <a:srgbClr val="F8FAB4">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424000"/>
                </a:solidFill>
              </a:endParaRPr>
            </a:p>
          </p:txBody>
        </p:sp>
      </p:grpSp>
      <p:grpSp>
        <p:nvGrpSpPr>
          <p:cNvPr id="17421" name="Group 28"/>
          <p:cNvGrpSpPr>
            <a:grpSpLocks/>
          </p:cNvGrpSpPr>
          <p:nvPr/>
        </p:nvGrpSpPr>
        <p:grpSpPr bwMode="auto">
          <a:xfrm>
            <a:off x="899317" y="4184650"/>
            <a:ext cx="857250" cy="952500"/>
            <a:chOff x="1014" y="1712"/>
            <a:chExt cx="1380" cy="1519"/>
          </a:xfrm>
        </p:grpSpPr>
        <p:pic>
          <p:nvPicPr>
            <p:cNvPr id="17426" name="Picture 29" descr="9_puzzle0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4" y="1712"/>
              <a:ext cx="1380" cy="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7" name="Rectangle 30"/>
            <p:cNvSpPr>
              <a:spLocks noChangeArrowheads="1"/>
            </p:cNvSpPr>
            <p:nvPr/>
          </p:nvSpPr>
          <p:spPr bwMode="auto">
            <a:xfrm>
              <a:off x="1336" y="2281"/>
              <a:ext cx="296" cy="542"/>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grpSp>
        <p:nvGrpSpPr>
          <p:cNvPr id="17422" name="Group 31"/>
          <p:cNvGrpSpPr>
            <a:grpSpLocks/>
          </p:cNvGrpSpPr>
          <p:nvPr/>
        </p:nvGrpSpPr>
        <p:grpSpPr bwMode="auto">
          <a:xfrm>
            <a:off x="1459706" y="4335464"/>
            <a:ext cx="1190625" cy="708025"/>
            <a:chOff x="1917" y="1952"/>
            <a:chExt cx="1917" cy="1130"/>
          </a:xfrm>
        </p:grpSpPr>
        <p:pic>
          <p:nvPicPr>
            <p:cNvPr id="17424" name="Picture 32" descr="9_puzzle0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17" y="1952"/>
              <a:ext cx="1917" cy="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5" name="Rectangle 33"/>
            <p:cNvSpPr>
              <a:spLocks noChangeArrowheads="1"/>
            </p:cNvSpPr>
            <p:nvPr/>
          </p:nvSpPr>
          <p:spPr bwMode="auto">
            <a:xfrm>
              <a:off x="2878" y="2324"/>
              <a:ext cx="297" cy="542"/>
            </a:xfrm>
            <a:prstGeom prst="rect">
              <a:avLst/>
            </a:prstGeom>
            <a:noFill/>
            <a:ln>
              <a:noFill/>
            </a:ln>
            <a:effectLst>
              <a:outerShdw dist="17961" dir="2700000" algn="ctr" rotWithShape="0">
                <a:srgbClr val="DEFFCD">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sp>
        <p:nvSpPr>
          <p:cNvPr id="17423" name="Rectangle 34"/>
          <p:cNvSpPr>
            <a:spLocks noChangeArrowheads="1"/>
          </p:cNvSpPr>
          <p:nvPr/>
        </p:nvSpPr>
        <p:spPr bwMode="auto">
          <a:xfrm>
            <a:off x="900906" y="3830639"/>
            <a:ext cx="2306637" cy="174942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pic>
        <p:nvPicPr>
          <p:cNvPr id="34"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5773335"/>
            <a:ext cx="12141618" cy="10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24400" y="6155776"/>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5">
            <a:extLst>
              <a:ext uri="{FF2B5EF4-FFF2-40B4-BE49-F238E27FC236}">
                <a16:creationId xmlns:a16="http://schemas.microsoft.com/office/drawing/2014/main" id="{2FE162D4-95FF-4667-9521-E775D725A913}"/>
              </a:ext>
            </a:extLst>
          </p:cNvPr>
          <p:cNvPicPr>
            <a:picLocks noChangeAspect="1"/>
          </p:cNvPicPr>
          <p:nvPr/>
        </p:nvPicPr>
        <p:blipFill>
          <a:blip r:embed="rId14"/>
          <a:stretch>
            <a:fillRect/>
          </a:stretch>
        </p:blipFill>
        <p:spPr>
          <a:xfrm>
            <a:off x="1524000" y="-43987"/>
            <a:ext cx="9139238" cy="830996"/>
          </a:xfrm>
          <a:prstGeom prst="rect">
            <a:avLst/>
          </a:prstGeom>
        </p:spPr>
      </p:pic>
      <p:sp>
        <p:nvSpPr>
          <p:cNvPr id="37" name="Shape 13">
            <a:extLst>
              <a:ext uri="{FF2B5EF4-FFF2-40B4-BE49-F238E27FC236}">
                <a16:creationId xmlns:a16="http://schemas.microsoft.com/office/drawing/2014/main" id="{895FB119-E301-44E2-9F57-50CE79EBF3CA}"/>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2892361072"/>
      </p:ext>
    </p:extLst>
  </p:cSld>
  <p:clrMapOvr>
    <a:masterClrMapping/>
  </p:clrMapOvr>
  <p:transition advClick="0"/>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974943" y="1071977"/>
            <a:ext cx="9123862" cy="953021"/>
          </a:xfrm>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noAutofit/>
          </a:bodyPr>
          <a:lstStyle/>
          <a:p>
            <a:pPr algn="ctr"/>
            <a:r>
              <a:rPr lang="en-US" altLang="en-US" sz="4000" dirty="0"/>
              <a:t>Avoid Scope Reductions to Lower Cost</a:t>
            </a:r>
          </a:p>
        </p:txBody>
      </p:sp>
      <p:sp>
        <p:nvSpPr>
          <p:cNvPr id="18436" name="Rectangle 4"/>
          <p:cNvSpPr>
            <a:spLocks noGrp="1" noChangeArrowheads="1"/>
          </p:cNvSpPr>
          <p:nvPr>
            <p:ph type="body" sz="half" idx="2"/>
          </p:nvPr>
        </p:nvSpPr>
        <p:spPr>
          <a:xfrm>
            <a:off x="3537496" y="2131686"/>
            <a:ext cx="8349160" cy="3842402"/>
          </a:xfrm>
          <a:solidFill>
            <a:schemeClr val="bg1">
              <a:lumMod val="85000"/>
            </a:schemeClr>
          </a:solidFill>
          <a:ln w="38100">
            <a:solidFill>
              <a:schemeClr val="tx1"/>
            </a:solidFill>
            <a:miter lim="800000"/>
            <a:headEnd/>
            <a:tailEnd/>
          </a:ln>
          <a:effectLst/>
        </p:spPr>
        <p:txBody>
          <a:bodyPr>
            <a:normAutofit/>
          </a:bodyPr>
          <a:lstStyle/>
          <a:p>
            <a:r>
              <a:rPr lang="en-US" altLang="en-US" sz="3200" dirty="0"/>
              <a:t>Avoid highly optimistic technical approach.</a:t>
            </a:r>
          </a:p>
          <a:p>
            <a:r>
              <a:rPr lang="en-US" altLang="en-US" sz="3200" dirty="0"/>
              <a:t>Avoid highly optimistic scheduling.</a:t>
            </a:r>
          </a:p>
          <a:p>
            <a:r>
              <a:rPr lang="en-US" altLang="en-US" sz="3200" dirty="0"/>
              <a:t>Try to avoid cost-scope trade-offs.</a:t>
            </a:r>
          </a:p>
        </p:txBody>
      </p:sp>
      <p:grpSp>
        <p:nvGrpSpPr>
          <p:cNvPr id="18437" name="Group 5"/>
          <p:cNvGrpSpPr>
            <a:grpSpLocks/>
          </p:cNvGrpSpPr>
          <p:nvPr/>
        </p:nvGrpSpPr>
        <p:grpSpPr bwMode="auto">
          <a:xfrm>
            <a:off x="305344" y="1706562"/>
            <a:ext cx="2736850" cy="1722438"/>
            <a:chOff x="2998" y="2862"/>
            <a:chExt cx="1724" cy="1085"/>
          </a:xfrm>
        </p:grpSpPr>
        <p:pic>
          <p:nvPicPr>
            <p:cNvPr id="18463" name="Picture 6" descr="9_puzzle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8" y="2862"/>
              <a:ext cx="1724" cy="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4" name="Rectangle 7"/>
            <p:cNvSpPr>
              <a:spLocks noChangeArrowheads="1"/>
            </p:cNvSpPr>
            <p:nvPr/>
          </p:nvSpPr>
          <p:spPr bwMode="auto">
            <a:xfrm>
              <a:off x="3574" y="3373"/>
              <a:ext cx="972" cy="370"/>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r>
                <a:rPr lang="en-US" altLang="en-US" sz="1800" b="1">
                  <a:solidFill>
                    <a:srgbClr val="660000"/>
                  </a:solidFill>
                </a:rPr>
                <a:t>SCOPE </a:t>
              </a:r>
              <a:br>
                <a:rPr lang="en-US" altLang="en-US" sz="1800" b="1">
                  <a:solidFill>
                    <a:srgbClr val="660000"/>
                  </a:solidFill>
                </a:rPr>
              </a:br>
              <a:r>
                <a:rPr lang="en-US" altLang="en-US" sz="1800" b="1">
                  <a:solidFill>
                    <a:srgbClr val="660000"/>
                  </a:solidFill>
                </a:rPr>
                <a:t>REDUCTION</a:t>
              </a:r>
            </a:p>
          </p:txBody>
        </p:sp>
      </p:grpSp>
      <p:grpSp>
        <p:nvGrpSpPr>
          <p:cNvPr id="18438" name="Group 9"/>
          <p:cNvGrpSpPr>
            <a:grpSpLocks/>
          </p:cNvGrpSpPr>
          <p:nvPr/>
        </p:nvGrpSpPr>
        <p:grpSpPr bwMode="auto">
          <a:xfrm>
            <a:off x="678407" y="3633787"/>
            <a:ext cx="1039812" cy="609600"/>
            <a:chOff x="1004" y="1149"/>
            <a:chExt cx="1675" cy="884"/>
          </a:xfrm>
        </p:grpSpPr>
        <p:pic>
          <p:nvPicPr>
            <p:cNvPr id="18461" name="Picture 10" descr="9_puzzle0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4" y="1149"/>
              <a:ext cx="1675"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2" name="Rectangle 11"/>
            <p:cNvSpPr>
              <a:spLocks noChangeArrowheads="1"/>
            </p:cNvSpPr>
            <p:nvPr/>
          </p:nvSpPr>
          <p:spPr bwMode="auto">
            <a:xfrm>
              <a:off x="1452" y="1244"/>
              <a:ext cx="296" cy="492"/>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8439" name="Group 12"/>
          <p:cNvGrpSpPr>
            <a:grpSpLocks/>
          </p:cNvGrpSpPr>
          <p:nvPr/>
        </p:nvGrpSpPr>
        <p:grpSpPr bwMode="auto">
          <a:xfrm>
            <a:off x="1384845" y="3633787"/>
            <a:ext cx="893763" cy="838200"/>
            <a:chOff x="2154" y="1150"/>
            <a:chExt cx="1440" cy="1214"/>
          </a:xfrm>
        </p:grpSpPr>
        <p:pic>
          <p:nvPicPr>
            <p:cNvPr id="18459" name="Picture 13" descr="9_puzzle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4" y="1150"/>
              <a:ext cx="1440" cy="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0" name="Rectangle 14"/>
            <p:cNvSpPr>
              <a:spLocks noChangeArrowheads="1"/>
            </p:cNvSpPr>
            <p:nvPr/>
          </p:nvSpPr>
          <p:spPr bwMode="auto">
            <a:xfrm>
              <a:off x="2712" y="1573"/>
              <a:ext cx="296" cy="492"/>
            </a:xfrm>
            <a:prstGeom prst="rect">
              <a:avLst/>
            </a:prstGeom>
            <a:noFill/>
            <a:ln>
              <a:noFill/>
            </a:ln>
            <a:effectLst>
              <a:outerShdw dist="17961" dir="2700000" algn="ctr" rotWithShape="0">
                <a:srgbClr val="FFA7D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33"/>
                </a:solidFill>
              </a:endParaRPr>
            </a:p>
          </p:txBody>
        </p:sp>
      </p:grpSp>
      <p:grpSp>
        <p:nvGrpSpPr>
          <p:cNvPr id="18440" name="Group 15"/>
          <p:cNvGrpSpPr>
            <a:grpSpLocks/>
          </p:cNvGrpSpPr>
          <p:nvPr/>
        </p:nvGrpSpPr>
        <p:grpSpPr bwMode="auto">
          <a:xfrm>
            <a:off x="1938883" y="3632200"/>
            <a:ext cx="1044575" cy="639762"/>
            <a:chOff x="3047" y="1147"/>
            <a:chExt cx="1683" cy="927"/>
          </a:xfrm>
        </p:grpSpPr>
        <p:pic>
          <p:nvPicPr>
            <p:cNvPr id="18457" name="Picture 16" descr="9_puzzle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7" y="1147"/>
              <a:ext cx="1683"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8" name="Rectangle 17"/>
            <p:cNvSpPr>
              <a:spLocks noChangeArrowheads="1"/>
            </p:cNvSpPr>
            <p:nvPr/>
          </p:nvSpPr>
          <p:spPr bwMode="auto">
            <a:xfrm>
              <a:off x="3942" y="1244"/>
              <a:ext cx="296" cy="492"/>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8441" name="Group 18"/>
          <p:cNvGrpSpPr>
            <a:grpSpLocks/>
          </p:cNvGrpSpPr>
          <p:nvPr/>
        </p:nvGrpSpPr>
        <p:grpSpPr bwMode="auto">
          <a:xfrm>
            <a:off x="2110333" y="4000500"/>
            <a:ext cx="871537" cy="1071562"/>
            <a:chOff x="3324" y="1681"/>
            <a:chExt cx="1404" cy="1553"/>
          </a:xfrm>
        </p:grpSpPr>
        <p:pic>
          <p:nvPicPr>
            <p:cNvPr id="18455" name="Picture 19" descr="9_puzzle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4" y="1681"/>
              <a:ext cx="1404" cy="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6" name="Rectangle 20"/>
            <p:cNvSpPr>
              <a:spLocks noChangeArrowheads="1"/>
            </p:cNvSpPr>
            <p:nvPr/>
          </p:nvSpPr>
          <p:spPr bwMode="auto">
            <a:xfrm>
              <a:off x="4026" y="2254"/>
              <a:ext cx="297" cy="492"/>
            </a:xfrm>
            <a:prstGeom prst="rect">
              <a:avLst/>
            </a:prstGeom>
            <a:noFill/>
            <a:ln>
              <a:noFill/>
            </a:ln>
            <a:effectLst>
              <a:outerShdw dist="17961" dir="2700000" algn="ctr" rotWithShape="0">
                <a:srgbClr val="AFDDF7">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0048"/>
                </a:solidFill>
              </a:endParaRPr>
            </a:p>
          </p:txBody>
        </p:sp>
      </p:grpSp>
      <p:grpSp>
        <p:nvGrpSpPr>
          <p:cNvPr id="18442" name="Group 21"/>
          <p:cNvGrpSpPr>
            <a:grpSpLocks/>
          </p:cNvGrpSpPr>
          <p:nvPr/>
        </p:nvGrpSpPr>
        <p:grpSpPr bwMode="auto">
          <a:xfrm>
            <a:off x="1295944" y="4716463"/>
            <a:ext cx="915988" cy="847725"/>
            <a:chOff x="2012" y="2718"/>
            <a:chExt cx="1475" cy="1229"/>
          </a:xfrm>
        </p:grpSpPr>
        <p:pic>
          <p:nvPicPr>
            <p:cNvPr id="18453" name="Picture 22" descr="9_puzzle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12" y="2718"/>
              <a:ext cx="1475" cy="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4" name="Rectangle 23"/>
            <p:cNvSpPr>
              <a:spLocks noChangeArrowheads="1"/>
            </p:cNvSpPr>
            <p:nvPr/>
          </p:nvSpPr>
          <p:spPr bwMode="auto">
            <a:xfrm>
              <a:off x="2512" y="3121"/>
              <a:ext cx="297" cy="492"/>
            </a:xfrm>
            <a:prstGeom prst="rect">
              <a:avLst/>
            </a:prstGeom>
            <a:noFill/>
            <a:ln>
              <a:noFill/>
            </a:ln>
            <a:effectLst>
              <a:outerShdw dist="17961" dir="2700000" algn="ctr" rotWithShape="0">
                <a:srgbClr val="FFC9C9">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660000"/>
                </a:solidFill>
              </a:endParaRPr>
            </a:p>
          </p:txBody>
        </p:sp>
      </p:grpSp>
      <p:grpSp>
        <p:nvGrpSpPr>
          <p:cNvPr id="18443" name="Group 24"/>
          <p:cNvGrpSpPr>
            <a:grpSpLocks/>
          </p:cNvGrpSpPr>
          <p:nvPr/>
        </p:nvGrpSpPr>
        <p:grpSpPr bwMode="auto">
          <a:xfrm>
            <a:off x="675233" y="4819650"/>
            <a:ext cx="903287" cy="741362"/>
            <a:chOff x="1011" y="2867"/>
            <a:chExt cx="1455" cy="1076"/>
          </a:xfrm>
        </p:grpSpPr>
        <p:pic>
          <p:nvPicPr>
            <p:cNvPr id="18451" name="Picture 25" descr="9_puzzle0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 y="2867"/>
              <a:ext cx="1455"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2" name="Rectangle 26"/>
            <p:cNvSpPr>
              <a:spLocks noChangeArrowheads="1"/>
            </p:cNvSpPr>
            <p:nvPr/>
          </p:nvSpPr>
          <p:spPr bwMode="auto">
            <a:xfrm>
              <a:off x="1374" y="3349"/>
              <a:ext cx="297" cy="492"/>
            </a:xfrm>
            <a:prstGeom prst="rect">
              <a:avLst/>
            </a:prstGeom>
            <a:noFill/>
            <a:ln>
              <a:noFill/>
            </a:ln>
            <a:effectLst>
              <a:outerShdw dist="17961" dir="2700000" algn="ctr" rotWithShape="0">
                <a:srgbClr val="F8FAB4">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424000"/>
                </a:solidFill>
              </a:endParaRPr>
            </a:p>
          </p:txBody>
        </p:sp>
      </p:grpSp>
      <p:grpSp>
        <p:nvGrpSpPr>
          <p:cNvPr id="18444" name="Group 27"/>
          <p:cNvGrpSpPr>
            <a:grpSpLocks/>
          </p:cNvGrpSpPr>
          <p:nvPr/>
        </p:nvGrpSpPr>
        <p:grpSpPr bwMode="auto">
          <a:xfrm>
            <a:off x="676819" y="4022725"/>
            <a:ext cx="857250" cy="1047750"/>
            <a:chOff x="1014" y="1712"/>
            <a:chExt cx="1380" cy="1519"/>
          </a:xfrm>
        </p:grpSpPr>
        <p:pic>
          <p:nvPicPr>
            <p:cNvPr id="18449" name="Picture 28" descr="9_puzzle0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4" y="1712"/>
              <a:ext cx="1380" cy="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0" name="Rectangle 29"/>
            <p:cNvSpPr>
              <a:spLocks noChangeArrowheads="1"/>
            </p:cNvSpPr>
            <p:nvPr/>
          </p:nvSpPr>
          <p:spPr bwMode="auto">
            <a:xfrm>
              <a:off x="1336" y="2281"/>
              <a:ext cx="296" cy="493"/>
            </a:xfrm>
            <a:prstGeom prst="rect">
              <a:avLst/>
            </a:prstGeom>
            <a:noFill/>
            <a:ln>
              <a:noFill/>
            </a:ln>
            <a:effectLst>
              <a:outerShdw dist="17961" dir="2700000" algn="ctr" rotWithShape="0">
                <a:srgbClr val="C2FFA3">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grpSp>
        <p:nvGrpSpPr>
          <p:cNvPr id="18445" name="Group 30"/>
          <p:cNvGrpSpPr>
            <a:grpSpLocks/>
          </p:cNvGrpSpPr>
          <p:nvPr/>
        </p:nvGrpSpPr>
        <p:grpSpPr bwMode="auto">
          <a:xfrm>
            <a:off x="1237208" y="4187825"/>
            <a:ext cx="1190625" cy="779462"/>
            <a:chOff x="1917" y="1952"/>
            <a:chExt cx="1917" cy="1130"/>
          </a:xfrm>
        </p:grpSpPr>
        <p:pic>
          <p:nvPicPr>
            <p:cNvPr id="18447" name="Picture 31" descr="9_puzzle0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17" y="1952"/>
              <a:ext cx="1917" cy="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8" name="Rectangle 32"/>
            <p:cNvSpPr>
              <a:spLocks noChangeArrowheads="1"/>
            </p:cNvSpPr>
            <p:nvPr/>
          </p:nvSpPr>
          <p:spPr bwMode="auto">
            <a:xfrm>
              <a:off x="2878" y="2325"/>
              <a:ext cx="297" cy="492"/>
            </a:xfrm>
            <a:prstGeom prst="rect">
              <a:avLst/>
            </a:prstGeom>
            <a:noFill/>
            <a:ln>
              <a:noFill/>
            </a:ln>
            <a:effectLst>
              <a:outerShdw dist="17961" dir="2700000" algn="ctr" rotWithShape="0">
                <a:srgbClr val="DEFFCD">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algn="ctr" fontAlgn="auto">
                <a:lnSpc>
                  <a:spcPct val="90000"/>
                </a:lnSpc>
                <a:spcAft>
                  <a:spcPts val="0"/>
                </a:spcAft>
                <a:defRPr/>
              </a:pPr>
              <a:endParaRPr lang="en-US" altLang="en-US" sz="1800" b="1">
                <a:solidFill>
                  <a:srgbClr val="003300"/>
                </a:solidFill>
              </a:endParaRPr>
            </a:p>
          </p:txBody>
        </p:sp>
      </p:grpSp>
      <p:sp>
        <p:nvSpPr>
          <p:cNvPr id="18446" name="Rectangle 33"/>
          <p:cNvSpPr>
            <a:spLocks noChangeArrowheads="1"/>
          </p:cNvSpPr>
          <p:nvPr/>
        </p:nvSpPr>
        <p:spPr bwMode="auto">
          <a:xfrm>
            <a:off x="678408" y="3632200"/>
            <a:ext cx="2306637" cy="192405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pic>
        <p:nvPicPr>
          <p:cNvPr id="33"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5764212"/>
            <a:ext cx="12243740" cy="1093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24400" y="6155776"/>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4">
            <a:extLst>
              <a:ext uri="{FF2B5EF4-FFF2-40B4-BE49-F238E27FC236}">
                <a16:creationId xmlns:a16="http://schemas.microsoft.com/office/drawing/2014/main" id="{282C6CD6-007B-41AF-8421-7F632E9DB9D1}"/>
              </a:ext>
            </a:extLst>
          </p:cNvPr>
          <p:cNvPicPr>
            <a:picLocks noChangeAspect="1"/>
          </p:cNvPicPr>
          <p:nvPr/>
        </p:nvPicPr>
        <p:blipFill>
          <a:blip r:embed="rId14"/>
          <a:stretch>
            <a:fillRect/>
          </a:stretch>
        </p:blipFill>
        <p:spPr>
          <a:xfrm>
            <a:off x="1524000" y="-43987"/>
            <a:ext cx="9139238" cy="830996"/>
          </a:xfrm>
          <a:prstGeom prst="rect">
            <a:avLst/>
          </a:prstGeom>
        </p:spPr>
      </p:pic>
      <p:sp>
        <p:nvSpPr>
          <p:cNvPr id="36" name="Shape 13">
            <a:extLst>
              <a:ext uri="{FF2B5EF4-FFF2-40B4-BE49-F238E27FC236}">
                <a16:creationId xmlns:a16="http://schemas.microsoft.com/office/drawing/2014/main" id="{C99C8BC8-7924-4B04-B076-47D561B6980A}"/>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89068201"/>
      </p:ext>
    </p:extLst>
  </p:cSld>
  <p:clrMapOvr>
    <a:masterClrMapping/>
  </p:clrMapOvr>
  <p:transition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3"/>
          <p:cNvSpPr>
            <a:spLocks noChangeArrowheads="1"/>
          </p:cNvSpPr>
          <p:nvPr/>
        </p:nvSpPr>
        <p:spPr bwMode="auto">
          <a:xfrm>
            <a:off x="2057401" y="1060911"/>
            <a:ext cx="8116888"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ctr"/>
          <a:lstStyle>
            <a:lvl1pPr>
              <a:spcBef>
                <a:spcPct val="0"/>
              </a:spcBef>
              <a:defRPr sz="4000" b="1" i="1">
                <a:solidFill>
                  <a:srgbClr val="CCECFF"/>
                </a:solidFill>
                <a:latin typeface="Times New Roman" pitchFamily="18" charset="0"/>
              </a:defRPr>
            </a:lvl1pPr>
            <a:lvl2pPr>
              <a:spcBef>
                <a:spcPct val="0"/>
              </a:spcBef>
              <a:defRPr sz="4000" b="1" i="1">
                <a:solidFill>
                  <a:srgbClr val="CCECFF"/>
                </a:solidFill>
                <a:latin typeface="Times New Roman" pitchFamily="18" charset="0"/>
              </a:defRPr>
            </a:lvl2pPr>
            <a:lvl3pPr>
              <a:spcBef>
                <a:spcPct val="0"/>
              </a:spcBef>
              <a:defRPr sz="4000" b="1" i="1">
                <a:solidFill>
                  <a:srgbClr val="CCECFF"/>
                </a:solidFill>
                <a:latin typeface="Times New Roman" pitchFamily="18" charset="0"/>
              </a:defRPr>
            </a:lvl3pPr>
            <a:lvl4pPr>
              <a:spcBef>
                <a:spcPct val="0"/>
              </a:spcBef>
              <a:defRPr sz="4000" b="1" i="1">
                <a:solidFill>
                  <a:srgbClr val="CCECFF"/>
                </a:solidFill>
                <a:latin typeface="Times New Roman" pitchFamily="18" charset="0"/>
              </a:defRPr>
            </a:lvl4pPr>
            <a:lvl5pPr>
              <a:spcBef>
                <a:spcPct val="0"/>
              </a:spcBef>
              <a:defRPr sz="4000" b="1" i="1">
                <a:solidFill>
                  <a:srgbClr val="CCECFF"/>
                </a:solidFill>
                <a:latin typeface="Times New Roman" pitchFamily="18" charset="0"/>
              </a:defRPr>
            </a:lvl5pPr>
            <a:lvl6pPr marL="457200" eaLnBrk="0" fontAlgn="base" hangingPunct="0">
              <a:spcBef>
                <a:spcPct val="0"/>
              </a:spcBef>
              <a:spcAft>
                <a:spcPct val="0"/>
              </a:spcAft>
              <a:defRPr sz="4000" b="1" i="1">
                <a:solidFill>
                  <a:srgbClr val="CCECFF"/>
                </a:solidFill>
                <a:latin typeface="Times New Roman" pitchFamily="18" charset="0"/>
              </a:defRPr>
            </a:lvl6pPr>
            <a:lvl7pPr marL="914400" eaLnBrk="0" fontAlgn="base" hangingPunct="0">
              <a:spcBef>
                <a:spcPct val="0"/>
              </a:spcBef>
              <a:spcAft>
                <a:spcPct val="0"/>
              </a:spcAft>
              <a:defRPr sz="4000" b="1" i="1">
                <a:solidFill>
                  <a:srgbClr val="CCECFF"/>
                </a:solidFill>
                <a:latin typeface="Times New Roman" pitchFamily="18" charset="0"/>
              </a:defRPr>
            </a:lvl7pPr>
            <a:lvl8pPr marL="1371600" eaLnBrk="0" fontAlgn="base" hangingPunct="0">
              <a:spcBef>
                <a:spcPct val="0"/>
              </a:spcBef>
              <a:spcAft>
                <a:spcPct val="0"/>
              </a:spcAft>
              <a:defRPr sz="4000" b="1" i="1">
                <a:solidFill>
                  <a:srgbClr val="CCECFF"/>
                </a:solidFill>
                <a:latin typeface="Times New Roman" pitchFamily="18" charset="0"/>
              </a:defRPr>
            </a:lvl8pPr>
            <a:lvl9pPr marL="1828800" eaLnBrk="0" fontAlgn="base" hangingPunct="0">
              <a:spcBef>
                <a:spcPct val="0"/>
              </a:spcBef>
              <a:spcAft>
                <a:spcPct val="0"/>
              </a:spcAft>
              <a:defRPr sz="4000" b="1" i="1">
                <a:solidFill>
                  <a:srgbClr val="CCECFF"/>
                </a:solidFill>
                <a:latin typeface="Times New Roman" pitchFamily="18" charset="0"/>
              </a:defRPr>
            </a:lvl9pPr>
          </a:lstStyle>
          <a:p>
            <a:pPr algn="ctr" fontAlgn="auto">
              <a:lnSpc>
                <a:spcPct val="70000"/>
              </a:lnSpc>
              <a:spcAft>
                <a:spcPts val="0"/>
              </a:spcAft>
              <a:defRPr/>
            </a:pPr>
            <a:r>
              <a:rPr lang="en-US" altLang="en-US" sz="4800" b="0" i="0" dirty="0">
                <a:solidFill>
                  <a:prstClr val="white"/>
                </a:solidFill>
                <a:latin typeface="Calibri" panose="020F0502020204030204"/>
              </a:rPr>
              <a:t>Cost of Scope Creep</a:t>
            </a:r>
          </a:p>
        </p:txBody>
      </p:sp>
      <p:sp>
        <p:nvSpPr>
          <p:cNvPr id="5" name="Rectangle 2">
            <a:extLst>
              <a:ext uri="{FF2B5EF4-FFF2-40B4-BE49-F238E27FC236}">
                <a16:creationId xmlns:a16="http://schemas.microsoft.com/office/drawing/2014/main" id="{61CB44B4-27A7-4EEE-9524-B3B6CEE5D50D}"/>
              </a:ext>
            </a:extLst>
          </p:cNvPr>
          <p:cNvSpPr>
            <a:spLocks noChangeArrowheads="1"/>
          </p:cNvSpPr>
          <p:nvPr/>
        </p:nvSpPr>
        <p:spPr bwMode="auto">
          <a:xfrm>
            <a:off x="2141365" y="2130480"/>
            <a:ext cx="8456161" cy="2446824"/>
          </a:xfrm>
          <a:prstGeom prst="rect">
            <a:avLst/>
          </a:prstGeom>
          <a:noFill/>
          <a:ln>
            <a:noFill/>
          </a:ln>
          <a:effectLst/>
        </p:spPr>
        <p:txBody>
          <a:bodyPr vert="horz" wrap="none" lIns="91440" tIns="45720" rIns="91440" bIns="45720" numCol="1" anchor="ctr" anchorCtr="0" compatLnSpc="1">
            <a:prstTxWarp prst="textNoShape">
              <a:avLst/>
            </a:prstTxWarp>
            <a:spAutoFit/>
          </a:bodyPr>
          <a:lstStyle/>
          <a:p>
            <a:pPr eaLnBrk="0" hangingPunct="0">
              <a:defRPr/>
            </a:pPr>
            <a:endParaRPr lang="en-US" altLang="en-US" sz="900" dirty="0">
              <a:solidFill>
                <a:prstClr val="white"/>
              </a:solidFill>
              <a:latin typeface="Arial" panose="020B0604020202020204" pitchFamily="34" charset="0"/>
              <a:cs typeface="Arial" panose="020B0604020202020204" pitchFamily="34" charset="0"/>
            </a:endParaRPr>
          </a:p>
          <a:p>
            <a:pPr eaLnBrk="0" hangingPunct="0">
              <a:defRPr/>
            </a:pPr>
            <a:r>
              <a:rPr lang="en-US" altLang="en-US" dirty="0">
                <a:solidFill>
                  <a:prstClr val="white"/>
                </a:solidFill>
                <a:latin typeface="Arial" panose="020B0604020202020204" pitchFamily="34" charset="0"/>
                <a:cs typeface="Arial" panose="020B0604020202020204" pitchFamily="34" charset="0"/>
              </a:rPr>
              <a:t>Some of the costs include:</a:t>
            </a:r>
          </a:p>
          <a:p>
            <a:pPr marL="342900" indent="-342900" eaLnBrk="0" hangingPunct="0">
              <a:buFont typeface="Arial" panose="020B0604020202020204" pitchFamily="34" charset="0"/>
              <a:buChar char="•"/>
              <a:defRPr/>
            </a:pPr>
            <a:r>
              <a:rPr lang="en-US" altLang="en-US" dirty="0">
                <a:solidFill>
                  <a:prstClr val="white"/>
                </a:solidFill>
                <a:latin typeface="Arial" panose="020B0604020202020204" pitchFamily="34" charset="0"/>
                <a:cs typeface="Arial" panose="020B0604020202020204" pitchFamily="34" charset="0"/>
              </a:rPr>
              <a:t>Final cost of the deliverable may make us non-competitive</a:t>
            </a:r>
          </a:p>
          <a:p>
            <a:pPr marL="342900" indent="-342900" eaLnBrk="0" hangingPunct="0">
              <a:buFont typeface="Arial" panose="020B0604020202020204" pitchFamily="34" charset="0"/>
              <a:buChar char="•"/>
              <a:defRPr/>
            </a:pPr>
            <a:r>
              <a:rPr lang="en-US" altLang="en-US" dirty="0">
                <a:solidFill>
                  <a:prstClr val="white"/>
                </a:solidFill>
                <a:latin typeface="Arial" panose="020B0604020202020204" pitchFamily="34" charset="0"/>
                <a:cs typeface="Arial" panose="020B0604020202020204" pitchFamily="34" charset="0"/>
              </a:rPr>
              <a:t>ROI may occur too late</a:t>
            </a:r>
          </a:p>
          <a:p>
            <a:pPr marL="342900" indent="-342900" eaLnBrk="0" hangingPunct="0">
              <a:buFont typeface="Arial" panose="020B0604020202020204" pitchFamily="34" charset="0"/>
              <a:buChar char="•"/>
              <a:defRPr/>
            </a:pPr>
            <a:r>
              <a:rPr lang="en-US" altLang="en-US" dirty="0">
                <a:solidFill>
                  <a:prstClr val="white"/>
                </a:solidFill>
                <a:latin typeface="Arial" panose="020B0604020202020204" pitchFamily="34" charset="0"/>
                <a:cs typeface="Arial" panose="020B0604020202020204" pitchFamily="34" charset="0"/>
              </a:rPr>
              <a:t>Insurmountable obstacles and risk make us fail.</a:t>
            </a:r>
          </a:p>
          <a:p>
            <a:pPr marL="342900" indent="-342900" eaLnBrk="0" hangingPunct="0">
              <a:buFont typeface="Arial" panose="020B0604020202020204" pitchFamily="34" charset="0"/>
              <a:buChar char="•"/>
              <a:defRPr/>
            </a:pPr>
            <a:r>
              <a:rPr lang="en-US" altLang="en-US" dirty="0">
                <a:solidFill>
                  <a:prstClr val="white"/>
                </a:solidFill>
                <a:latin typeface="Arial" panose="020B0604020202020204" pitchFamily="34" charset="0"/>
                <a:cs typeface="Arial" panose="020B0604020202020204" pitchFamily="34" charset="0"/>
              </a:rPr>
              <a:t>Legal and regulatory uncertainties are not studied.</a:t>
            </a:r>
          </a:p>
          <a:p>
            <a:pPr marL="342900" indent="-342900" eaLnBrk="0" hangingPunct="0">
              <a:buFont typeface="Arial" panose="020B0604020202020204" pitchFamily="34" charset="0"/>
              <a:buChar char="•"/>
              <a:defRPr/>
            </a:pPr>
            <a:r>
              <a:rPr lang="en-US" altLang="en-US" dirty="0">
                <a:solidFill>
                  <a:prstClr val="white"/>
                </a:solidFill>
                <a:latin typeface="Arial" panose="020B0604020202020204" pitchFamily="34" charset="0"/>
                <a:cs typeface="Arial" panose="020B0604020202020204" pitchFamily="34" charset="0"/>
              </a:rPr>
              <a:t>Scope changes must be balanced; limit scope</a:t>
            </a:r>
            <a:endParaRPr lang="en-US" altLang="en-US" dirty="0">
              <a:solidFill>
                <a:prstClr val="white"/>
              </a:solidFill>
              <a:latin typeface="Arial" panose="020B0604020202020204" pitchFamily="34" charset="0"/>
              <a:cs typeface="Arial" panose="020B0604020202020204" pitchFamily="34" charset="0"/>
              <a:hlinkClick r:id="rId3"/>
            </a:endParaRPr>
          </a:p>
        </p:txBody>
      </p:sp>
      <p:pic>
        <p:nvPicPr>
          <p:cNvPr id="4" name="Picture 3">
            <a:extLst>
              <a:ext uri="{FF2B5EF4-FFF2-40B4-BE49-F238E27FC236}">
                <a16:creationId xmlns:a16="http://schemas.microsoft.com/office/drawing/2014/main" id="{DE6BF742-364C-4396-8C15-3B6EAD7A03C1}"/>
              </a:ext>
            </a:extLst>
          </p:cNvPr>
          <p:cNvPicPr>
            <a:picLocks noChangeAspect="1"/>
          </p:cNvPicPr>
          <p:nvPr/>
        </p:nvPicPr>
        <p:blipFill>
          <a:blip r:embed="rId4"/>
          <a:stretch>
            <a:fillRect/>
          </a:stretch>
        </p:blipFill>
        <p:spPr>
          <a:xfrm>
            <a:off x="125415" y="-43988"/>
            <a:ext cx="12151605" cy="1104899"/>
          </a:xfrm>
          <a:prstGeom prst="rect">
            <a:avLst/>
          </a:prstGeom>
        </p:spPr>
      </p:pic>
      <p:sp>
        <p:nvSpPr>
          <p:cNvPr id="6" name="Shape 13">
            <a:extLst>
              <a:ext uri="{FF2B5EF4-FFF2-40B4-BE49-F238E27FC236}">
                <a16:creationId xmlns:a16="http://schemas.microsoft.com/office/drawing/2014/main" id="{C4EC5A49-03AD-4E0F-AB39-E232487E50C3}"/>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pic>
        <p:nvPicPr>
          <p:cNvPr id="7" name="Picture 2">
            <a:extLst>
              <a:ext uri="{FF2B5EF4-FFF2-40B4-BE49-F238E27FC236}">
                <a16:creationId xmlns:a16="http://schemas.microsoft.com/office/drawing/2014/main" id="{0B39D298-8417-4A98-92E5-CACB15D674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753102"/>
            <a:ext cx="12192000" cy="1089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8408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53102"/>
            <a:ext cx="12192000" cy="1089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p:cNvSpPr txBox="1">
            <a:spLocks noChangeArrowheads="1"/>
          </p:cNvSpPr>
          <p:nvPr/>
        </p:nvSpPr>
        <p:spPr>
          <a:xfrm>
            <a:off x="2133600" y="753912"/>
            <a:ext cx="7696200" cy="11049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altLang="en-US" dirty="0">
                <a:solidFill>
                  <a:prstClr val="white"/>
                </a:solidFill>
                <a:latin typeface="Calibri" panose="020F0502020204030204"/>
              </a:rPr>
              <a:t>Understanding Scope Changes</a:t>
            </a:r>
          </a:p>
        </p:txBody>
      </p:sp>
      <p:sp>
        <p:nvSpPr>
          <p:cNvPr id="7" name="Rectangle 3"/>
          <p:cNvSpPr txBox="1">
            <a:spLocks noChangeArrowheads="1"/>
          </p:cNvSpPr>
          <p:nvPr/>
        </p:nvSpPr>
        <p:spPr>
          <a:xfrm>
            <a:off x="2438400" y="1981200"/>
            <a:ext cx="7696200" cy="40767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fontAlgn="auto">
              <a:spcAft>
                <a:spcPts val="0"/>
              </a:spcAft>
              <a:defRPr/>
            </a:pPr>
            <a:r>
              <a:rPr lang="en-US" altLang="en-US" dirty="0">
                <a:solidFill>
                  <a:prstClr val="white"/>
                </a:solidFill>
                <a:latin typeface="Calibri" panose="020F0502020204030204"/>
              </a:rPr>
              <a:t>Regardless of what people think, scope changes, if approved, will result in:</a:t>
            </a:r>
          </a:p>
          <a:p>
            <a:pPr marL="914400" lvl="1" indent="-457200" algn="l" fontAlgn="auto">
              <a:spcAft>
                <a:spcPts val="0"/>
              </a:spcAft>
              <a:buFont typeface="Arial" panose="020B0604020202020204" pitchFamily="34" charset="0"/>
              <a:buChar char="•"/>
              <a:defRPr/>
            </a:pPr>
            <a:r>
              <a:rPr lang="en-US" altLang="en-US" dirty="0">
                <a:solidFill>
                  <a:prstClr val="white"/>
                </a:solidFill>
                <a:latin typeface="Calibri" panose="020F0502020204030204"/>
              </a:rPr>
              <a:t>Elongation of the schedule</a:t>
            </a:r>
          </a:p>
          <a:p>
            <a:pPr marL="914400" lvl="1" indent="-457200" algn="l" fontAlgn="auto">
              <a:spcAft>
                <a:spcPts val="0"/>
              </a:spcAft>
              <a:buFont typeface="Arial" panose="020B0604020202020204" pitchFamily="34" charset="0"/>
              <a:buChar char="•"/>
              <a:defRPr/>
            </a:pPr>
            <a:r>
              <a:rPr lang="en-US" altLang="en-US" dirty="0">
                <a:solidFill>
                  <a:prstClr val="white"/>
                </a:solidFill>
                <a:latin typeface="Calibri" panose="020F0502020204030204"/>
              </a:rPr>
              <a:t>An increase in the cost baseline</a:t>
            </a:r>
          </a:p>
          <a:p>
            <a:pPr marL="914400" lvl="1" indent="-457200" algn="l" fontAlgn="auto">
              <a:spcAft>
                <a:spcPts val="0"/>
              </a:spcAft>
              <a:buFont typeface="Arial" panose="020B0604020202020204" pitchFamily="34" charset="0"/>
              <a:buChar char="•"/>
              <a:defRPr/>
            </a:pPr>
            <a:r>
              <a:rPr lang="en-US" altLang="en-US" dirty="0">
                <a:solidFill>
                  <a:prstClr val="white"/>
                </a:solidFill>
                <a:latin typeface="Calibri" panose="020F0502020204030204"/>
              </a:rPr>
              <a:t>Possibly unhappy stakeholders</a:t>
            </a:r>
          </a:p>
        </p:txBody>
      </p:sp>
      <p:sp>
        <p:nvSpPr>
          <p:cNvPr id="8" name="Footer Placeholder 3"/>
          <p:cNvSpPr>
            <a:spLocks noGrp="1"/>
          </p:cNvSpPr>
          <p:nvPr>
            <p:ph type="ftr" sz="quarter" idx="11"/>
          </p:nvPr>
        </p:nvSpPr>
        <p:spPr>
          <a:xfrm>
            <a:off x="4692634" y="6324601"/>
            <a:ext cx="2895600" cy="365125"/>
          </a:xfrm>
        </p:spPr>
        <p:txBody>
          <a:bodyPr/>
          <a:lstStyle/>
          <a:p>
            <a:pPr fontAlgn="auto">
              <a:spcBef>
                <a:spcPts val="0"/>
              </a:spcBef>
              <a:spcAft>
                <a:spcPts val="0"/>
              </a:spcAft>
              <a:defRPr/>
            </a:pPr>
            <a:r>
              <a:rPr lang="en-US" dirty="0">
                <a:solidFill>
                  <a:prstClr val="black">
                    <a:lumMod val="50000"/>
                  </a:prstClr>
                </a:solidFill>
                <a:latin typeface="Calibri" panose="020F0502020204030204"/>
              </a:rPr>
              <a:t>Excerpted from Project Management 12E by Harold Kerzner. Copyright 2017 by John Wiley &amp; Sons, Inc. All rights reserved.</a:t>
            </a:r>
          </a:p>
        </p:txBody>
      </p:sp>
      <p:pic>
        <p:nvPicPr>
          <p:cNvPr id="9" name="Picture 8">
            <a:extLst>
              <a:ext uri="{FF2B5EF4-FFF2-40B4-BE49-F238E27FC236}">
                <a16:creationId xmlns:a16="http://schemas.microsoft.com/office/drawing/2014/main" id="{0B7D2A09-6216-4665-90F2-44514178282A}"/>
              </a:ext>
            </a:extLst>
          </p:cNvPr>
          <p:cNvPicPr>
            <a:picLocks noChangeAspect="1"/>
          </p:cNvPicPr>
          <p:nvPr/>
        </p:nvPicPr>
        <p:blipFill>
          <a:blip r:embed="rId4"/>
          <a:stretch>
            <a:fillRect/>
          </a:stretch>
        </p:blipFill>
        <p:spPr>
          <a:xfrm>
            <a:off x="0" y="-30458"/>
            <a:ext cx="12151605" cy="1104899"/>
          </a:xfrm>
          <a:prstGeom prst="rect">
            <a:avLst/>
          </a:prstGeom>
        </p:spPr>
      </p:pic>
      <p:sp>
        <p:nvSpPr>
          <p:cNvPr id="10" name="Shape 13">
            <a:extLst>
              <a:ext uri="{FF2B5EF4-FFF2-40B4-BE49-F238E27FC236}">
                <a16:creationId xmlns:a16="http://schemas.microsoft.com/office/drawing/2014/main" id="{A1286604-DB00-4294-B648-2FB8A83345AE}"/>
              </a:ext>
            </a:extLst>
          </p:cNvPr>
          <p:cNvSpPr txBox="1"/>
          <p:nvPr/>
        </p:nvSpPr>
        <p:spPr>
          <a:xfrm>
            <a:off x="8445995" y="83181"/>
            <a:ext cx="3620589" cy="953384"/>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10783655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normAutofit fontScale="90000"/>
          </a:bodyPr>
          <a:lstStyle/>
          <a:p>
            <a:pPr algn="ctr">
              <a:lnSpc>
                <a:spcPct val="90000"/>
              </a:lnSpc>
            </a:pPr>
            <a:r>
              <a:rPr lang="en-US" altLang="en-US" sz="6000" dirty="0"/>
              <a:t>Drivers on Scope </a:t>
            </a:r>
          </a:p>
        </p:txBody>
      </p:sp>
      <p:pic>
        <p:nvPicPr>
          <p:cNvPr id="19459" name="Picture 3" descr="therma"/>
          <p:cNvPicPr>
            <a:picLocks noChangeAspect="1" noChangeArrowheads="1"/>
          </p:cNvPicPr>
          <p:nvPr/>
        </p:nvPicPr>
        <p:blipFill>
          <a:blip r:embed="rId3">
            <a:extLst>
              <a:ext uri="{28A0092B-C50C-407E-A947-70E740481C1C}">
                <a14:useLocalDpi xmlns:a14="http://schemas.microsoft.com/office/drawing/2010/main" val="0"/>
              </a:ext>
            </a:extLst>
          </a:blip>
          <a:srcRect l="12830" t="6061" r="12921" b="4100"/>
          <a:stretch>
            <a:fillRect/>
          </a:stretch>
        </p:blipFill>
        <p:spPr bwMode="auto">
          <a:xfrm>
            <a:off x="2057400" y="1143000"/>
            <a:ext cx="234791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AutoShape 4"/>
          <p:cNvSpPr>
            <a:spLocks noChangeArrowheads="1"/>
          </p:cNvSpPr>
          <p:nvPr/>
        </p:nvSpPr>
        <p:spPr bwMode="auto">
          <a:xfrm>
            <a:off x="4152901" y="1600201"/>
            <a:ext cx="976313" cy="485775"/>
          </a:xfrm>
          <a:prstGeom prst="leftArrow">
            <a:avLst>
              <a:gd name="adj1" fmla="val 50000"/>
              <a:gd name="adj2" fmla="val 50245"/>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sp>
        <p:nvSpPr>
          <p:cNvPr id="19461" name="AutoShape 5"/>
          <p:cNvSpPr>
            <a:spLocks noChangeArrowheads="1"/>
          </p:cNvSpPr>
          <p:nvPr/>
        </p:nvSpPr>
        <p:spPr bwMode="auto">
          <a:xfrm>
            <a:off x="4145125" y="2439065"/>
            <a:ext cx="976313" cy="485775"/>
          </a:xfrm>
          <a:prstGeom prst="leftArrow">
            <a:avLst>
              <a:gd name="adj1" fmla="val 50000"/>
              <a:gd name="adj2" fmla="val 50245"/>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a:solidFill>
                <a:prstClr val="white"/>
              </a:solidFill>
            </a:endParaRPr>
          </a:p>
        </p:txBody>
      </p:sp>
      <p:sp>
        <p:nvSpPr>
          <p:cNvPr id="19462" name="Text Box 6"/>
          <p:cNvSpPr txBox="1">
            <a:spLocks noChangeArrowheads="1"/>
          </p:cNvSpPr>
          <p:nvPr/>
        </p:nvSpPr>
        <p:spPr bwMode="auto">
          <a:xfrm>
            <a:off x="5280025" y="1962151"/>
            <a:ext cx="184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endParaRPr lang="en-US" altLang="en-US" sz="2800">
              <a:solidFill>
                <a:prstClr val="white"/>
              </a:solidFill>
              <a:latin typeface="Times New Roman" panose="02020603050405020304" pitchFamily="18" charset="0"/>
            </a:endParaRPr>
          </a:p>
        </p:txBody>
      </p:sp>
      <p:sp>
        <p:nvSpPr>
          <p:cNvPr id="19463" name="Text Box 7"/>
          <p:cNvSpPr txBox="1">
            <a:spLocks noChangeArrowheads="1"/>
          </p:cNvSpPr>
          <p:nvPr/>
        </p:nvSpPr>
        <p:spPr bwMode="auto">
          <a:xfrm>
            <a:off x="5213318" y="1474691"/>
            <a:ext cx="42748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r>
              <a:rPr lang="en-US" altLang="en-US" sz="2800" b="1" dirty="0">
                <a:solidFill>
                  <a:prstClr val="black"/>
                </a:solidFill>
                <a:latin typeface="Calibri"/>
              </a:rPr>
              <a:t>Improper use of concurrent</a:t>
            </a:r>
          </a:p>
        </p:txBody>
      </p:sp>
      <p:sp>
        <p:nvSpPr>
          <p:cNvPr id="19464" name="Text Box 8"/>
          <p:cNvSpPr txBox="1">
            <a:spLocks noChangeArrowheads="1"/>
          </p:cNvSpPr>
          <p:nvPr/>
        </p:nvSpPr>
        <p:spPr bwMode="auto">
          <a:xfrm>
            <a:off x="5216525" y="1755630"/>
            <a:ext cx="194957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r>
              <a:rPr lang="en-US" altLang="en-US" sz="2800" b="1" dirty="0">
                <a:solidFill>
                  <a:prstClr val="black"/>
                </a:solidFill>
                <a:latin typeface="Calibri"/>
              </a:rPr>
              <a:t>engineering</a:t>
            </a:r>
          </a:p>
        </p:txBody>
      </p:sp>
      <p:sp>
        <p:nvSpPr>
          <p:cNvPr id="19465" name="Text Box 9"/>
          <p:cNvSpPr txBox="1">
            <a:spLocks noChangeArrowheads="1"/>
          </p:cNvSpPr>
          <p:nvPr/>
        </p:nvSpPr>
        <p:spPr bwMode="auto">
          <a:xfrm>
            <a:off x="5263826" y="2268733"/>
            <a:ext cx="5480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r>
              <a:rPr lang="en-US" altLang="en-US" sz="2800" b="1" dirty="0">
                <a:solidFill>
                  <a:prstClr val="black"/>
                </a:solidFill>
                <a:latin typeface="Calibri"/>
              </a:rPr>
              <a:t>Highly optimistic technical</a:t>
            </a:r>
          </a:p>
        </p:txBody>
      </p:sp>
      <p:sp>
        <p:nvSpPr>
          <p:cNvPr id="19466" name="Text Box 10"/>
          <p:cNvSpPr txBox="1">
            <a:spLocks noChangeArrowheads="1"/>
          </p:cNvSpPr>
          <p:nvPr/>
        </p:nvSpPr>
        <p:spPr bwMode="auto">
          <a:xfrm>
            <a:off x="5263826" y="2535061"/>
            <a:ext cx="5480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50000"/>
              </a:spcBef>
              <a:defRPr sz="2500">
                <a:solidFill>
                  <a:schemeClr val="bg1"/>
                </a:solidFill>
                <a:latin typeface="Arial" panose="020B0604020202020204" pitchFamily="34" charset="0"/>
              </a:defRPr>
            </a:lvl1pPr>
            <a:lvl2pPr marL="742950" indent="-285750">
              <a:spcBef>
                <a:spcPct val="50000"/>
              </a:spcBef>
              <a:defRPr sz="2500">
                <a:solidFill>
                  <a:schemeClr val="bg1"/>
                </a:solidFill>
                <a:latin typeface="Arial" panose="020B0604020202020204" pitchFamily="34" charset="0"/>
              </a:defRPr>
            </a:lvl2pPr>
            <a:lvl3pPr marL="1143000" indent="-228600">
              <a:spcBef>
                <a:spcPct val="50000"/>
              </a:spcBef>
              <a:defRPr sz="2500">
                <a:solidFill>
                  <a:schemeClr val="bg1"/>
                </a:solidFill>
                <a:latin typeface="Arial" panose="020B0604020202020204" pitchFamily="34" charset="0"/>
              </a:defRPr>
            </a:lvl3pPr>
            <a:lvl4pPr marL="1600200" indent="-228600">
              <a:spcBef>
                <a:spcPct val="50000"/>
              </a:spcBef>
              <a:defRPr sz="2500">
                <a:solidFill>
                  <a:schemeClr val="bg1"/>
                </a:solidFill>
                <a:latin typeface="Arial" panose="020B0604020202020204" pitchFamily="34" charset="0"/>
              </a:defRPr>
            </a:lvl4pPr>
            <a:lvl5pPr marL="2057400" indent="-228600">
              <a:spcBef>
                <a:spcPct val="50000"/>
              </a:spcBef>
              <a:defRPr sz="2500">
                <a:solidFill>
                  <a:schemeClr val="bg1"/>
                </a:solidFill>
                <a:latin typeface="Arial" panose="020B0604020202020204" pitchFamily="34" charset="0"/>
              </a:defRPr>
            </a:lvl5pPr>
            <a:lvl6pPr marL="2514600" indent="-228600" eaLnBrk="0" fontAlgn="base" hangingPunct="0">
              <a:spcBef>
                <a:spcPct val="50000"/>
              </a:spcBef>
              <a:spcAft>
                <a:spcPct val="0"/>
              </a:spcAft>
              <a:defRPr sz="2500">
                <a:solidFill>
                  <a:schemeClr val="bg1"/>
                </a:solidFill>
                <a:latin typeface="Arial" panose="020B0604020202020204" pitchFamily="34" charset="0"/>
              </a:defRPr>
            </a:lvl6pPr>
            <a:lvl7pPr marL="2971800" indent="-228600" eaLnBrk="0" fontAlgn="base" hangingPunct="0">
              <a:spcBef>
                <a:spcPct val="50000"/>
              </a:spcBef>
              <a:spcAft>
                <a:spcPct val="0"/>
              </a:spcAft>
              <a:defRPr sz="2500">
                <a:solidFill>
                  <a:schemeClr val="bg1"/>
                </a:solidFill>
                <a:latin typeface="Arial" panose="020B0604020202020204" pitchFamily="34" charset="0"/>
              </a:defRPr>
            </a:lvl7pPr>
            <a:lvl8pPr marL="3429000" indent="-228600" eaLnBrk="0" fontAlgn="base" hangingPunct="0">
              <a:spcBef>
                <a:spcPct val="50000"/>
              </a:spcBef>
              <a:spcAft>
                <a:spcPct val="0"/>
              </a:spcAft>
              <a:defRPr sz="2500">
                <a:solidFill>
                  <a:schemeClr val="bg1"/>
                </a:solidFill>
                <a:latin typeface="Arial" panose="020B0604020202020204" pitchFamily="34" charset="0"/>
              </a:defRPr>
            </a:lvl8pPr>
            <a:lvl9pPr marL="3886200" indent="-228600" eaLnBrk="0" fontAlgn="base" hangingPunct="0">
              <a:spcBef>
                <a:spcPct val="50000"/>
              </a:spcBef>
              <a:spcAft>
                <a:spcPct val="0"/>
              </a:spcAft>
              <a:defRPr sz="2500">
                <a:solidFill>
                  <a:schemeClr val="bg1"/>
                </a:solidFill>
                <a:latin typeface="Arial" panose="020B0604020202020204" pitchFamily="34" charset="0"/>
              </a:defRPr>
            </a:lvl9pPr>
          </a:lstStyle>
          <a:p>
            <a:pPr fontAlgn="auto">
              <a:spcAft>
                <a:spcPts val="0"/>
              </a:spcAft>
              <a:defRPr/>
            </a:pPr>
            <a:r>
              <a:rPr lang="en-US" altLang="en-US" sz="2800" b="1" dirty="0">
                <a:solidFill>
                  <a:prstClr val="black"/>
                </a:solidFill>
                <a:latin typeface="Calibri"/>
              </a:rPr>
              <a:t>approach</a:t>
            </a:r>
          </a:p>
        </p:txBody>
      </p:sp>
      <p:sp>
        <p:nvSpPr>
          <p:cNvPr id="19531" name="Freeform 75"/>
          <p:cNvSpPr>
            <a:spLocks/>
          </p:cNvSpPr>
          <p:nvPr/>
        </p:nvSpPr>
        <p:spPr bwMode="auto">
          <a:xfrm>
            <a:off x="8380414" y="4873626"/>
            <a:ext cx="134937" cy="136525"/>
          </a:xfrm>
          <a:custGeom>
            <a:avLst/>
            <a:gdLst>
              <a:gd name="T0" fmla="*/ 65862 w 168"/>
              <a:gd name="T1" fmla="*/ 136525 h 172"/>
              <a:gd name="T2" fmla="*/ 81123 w 168"/>
              <a:gd name="T3" fmla="*/ 136525 h 172"/>
              <a:gd name="T4" fmla="*/ 96384 w 168"/>
              <a:gd name="T5" fmla="*/ 131763 h 172"/>
              <a:gd name="T6" fmla="*/ 106022 w 168"/>
              <a:gd name="T7" fmla="*/ 123031 h 172"/>
              <a:gd name="T8" fmla="*/ 117267 w 168"/>
              <a:gd name="T9" fmla="*/ 115888 h 172"/>
              <a:gd name="T10" fmla="*/ 125299 w 168"/>
              <a:gd name="T11" fmla="*/ 107156 h 172"/>
              <a:gd name="T12" fmla="*/ 130118 w 168"/>
              <a:gd name="T13" fmla="*/ 94456 h 172"/>
              <a:gd name="T14" fmla="*/ 134937 w 168"/>
              <a:gd name="T15" fmla="*/ 82550 h 172"/>
              <a:gd name="T16" fmla="*/ 134937 w 168"/>
              <a:gd name="T17" fmla="*/ 54769 h 172"/>
              <a:gd name="T18" fmla="*/ 130118 w 168"/>
              <a:gd name="T19" fmla="*/ 40481 h 172"/>
              <a:gd name="T20" fmla="*/ 125299 w 168"/>
              <a:gd name="T21" fmla="*/ 29369 h 172"/>
              <a:gd name="T22" fmla="*/ 117267 w 168"/>
              <a:gd name="T23" fmla="*/ 19844 h 172"/>
              <a:gd name="T24" fmla="*/ 106022 w 168"/>
              <a:gd name="T25" fmla="*/ 11906 h 172"/>
              <a:gd name="T26" fmla="*/ 96384 w 168"/>
              <a:gd name="T27" fmla="*/ 4763 h 172"/>
              <a:gd name="T28" fmla="*/ 81123 w 168"/>
              <a:gd name="T29" fmla="*/ 0 h 172"/>
              <a:gd name="T30" fmla="*/ 53011 w 168"/>
              <a:gd name="T31" fmla="*/ 0 h 172"/>
              <a:gd name="T32" fmla="*/ 41766 w 168"/>
              <a:gd name="T33" fmla="*/ 4763 h 172"/>
              <a:gd name="T34" fmla="*/ 28915 w 168"/>
              <a:gd name="T35" fmla="*/ 11906 h 172"/>
              <a:gd name="T36" fmla="*/ 17670 w 168"/>
              <a:gd name="T37" fmla="*/ 19844 h 172"/>
              <a:gd name="T38" fmla="*/ 12851 w 168"/>
              <a:gd name="T39" fmla="*/ 29369 h 172"/>
              <a:gd name="T40" fmla="*/ 4819 w 168"/>
              <a:gd name="T41" fmla="*/ 40481 h 172"/>
              <a:gd name="T42" fmla="*/ 0 w 168"/>
              <a:gd name="T43" fmla="*/ 54769 h 172"/>
              <a:gd name="T44" fmla="*/ 0 w 168"/>
              <a:gd name="T45" fmla="*/ 82550 h 172"/>
              <a:gd name="T46" fmla="*/ 4819 w 168"/>
              <a:gd name="T47" fmla="*/ 94456 h 172"/>
              <a:gd name="T48" fmla="*/ 12851 w 168"/>
              <a:gd name="T49" fmla="*/ 107156 h 172"/>
              <a:gd name="T50" fmla="*/ 17670 w 168"/>
              <a:gd name="T51" fmla="*/ 115888 h 172"/>
              <a:gd name="T52" fmla="*/ 28915 w 168"/>
              <a:gd name="T53" fmla="*/ 123031 h 172"/>
              <a:gd name="T54" fmla="*/ 41766 w 168"/>
              <a:gd name="T55" fmla="*/ 131763 h 172"/>
              <a:gd name="T56" fmla="*/ 53011 w 168"/>
              <a:gd name="T57" fmla="*/ 136525 h 172"/>
              <a:gd name="T58" fmla="*/ 67469 w 168"/>
              <a:gd name="T59" fmla="*/ 136525 h 172"/>
              <a:gd name="T60" fmla="*/ 67469 w 168"/>
              <a:gd name="T61" fmla="*/ 136525 h 172"/>
              <a:gd name="T62" fmla="*/ 65862 w 168"/>
              <a:gd name="T63" fmla="*/ 136525 h 1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8" h="172">
                <a:moveTo>
                  <a:pt x="82" y="172"/>
                </a:moveTo>
                <a:lnTo>
                  <a:pt x="101" y="172"/>
                </a:lnTo>
                <a:lnTo>
                  <a:pt x="120" y="166"/>
                </a:lnTo>
                <a:lnTo>
                  <a:pt x="132" y="155"/>
                </a:lnTo>
                <a:lnTo>
                  <a:pt x="146" y="146"/>
                </a:lnTo>
                <a:lnTo>
                  <a:pt x="156" y="135"/>
                </a:lnTo>
                <a:lnTo>
                  <a:pt x="162" y="119"/>
                </a:lnTo>
                <a:lnTo>
                  <a:pt x="168" y="104"/>
                </a:lnTo>
                <a:lnTo>
                  <a:pt x="168" y="69"/>
                </a:lnTo>
                <a:lnTo>
                  <a:pt x="162" y="51"/>
                </a:lnTo>
                <a:lnTo>
                  <a:pt x="156" y="37"/>
                </a:lnTo>
                <a:lnTo>
                  <a:pt x="146" y="25"/>
                </a:lnTo>
                <a:lnTo>
                  <a:pt x="132" y="15"/>
                </a:lnTo>
                <a:lnTo>
                  <a:pt x="120" y="6"/>
                </a:lnTo>
                <a:lnTo>
                  <a:pt x="101" y="0"/>
                </a:lnTo>
                <a:lnTo>
                  <a:pt x="66" y="0"/>
                </a:lnTo>
                <a:lnTo>
                  <a:pt x="52" y="6"/>
                </a:lnTo>
                <a:lnTo>
                  <a:pt x="36" y="15"/>
                </a:lnTo>
                <a:lnTo>
                  <a:pt x="22" y="25"/>
                </a:lnTo>
                <a:lnTo>
                  <a:pt x="16" y="37"/>
                </a:lnTo>
                <a:lnTo>
                  <a:pt x="6" y="51"/>
                </a:lnTo>
                <a:lnTo>
                  <a:pt x="0" y="69"/>
                </a:lnTo>
                <a:lnTo>
                  <a:pt x="0" y="104"/>
                </a:lnTo>
                <a:lnTo>
                  <a:pt x="6" y="119"/>
                </a:lnTo>
                <a:lnTo>
                  <a:pt x="16" y="135"/>
                </a:lnTo>
                <a:lnTo>
                  <a:pt x="22" y="146"/>
                </a:lnTo>
                <a:lnTo>
                  <a:pt x="36" y="155"/>
                </a:lnTo>
                <a:lnTo>
                  <a:pt x="52" y="166"/>
                </a:lnTo>
                <a:lnTo>
                  <a:pt x="66" y="172"/>
                </a:lnTo>
                <a:lnTo>
                  <a:pt x="84" y="172"/>
                </a:lnTo>
                <a:lnTo>
                  <a:pt x="82" y="1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800">
              <a:solidFill>
                <a:prstClr val="black"/>
              </a:solidFill>
              <a:latin typeface="Calibri"/>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1" y="2929504"/>
            <a:ext cx="4048125"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51" y="5765157"/>
            <a:ext cx="12233151" cy="1092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6155776"/>
            <a:ext cx="28956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a:extLst>
              <a:ext uri="{FF2B5EF4-FFF2-40B4-BE49-F238E27FC236}">
                <a16:creationId xmlns:a16="http://schemas.microsoft.com/office/drawing/2014/main" id="{F75AF83D-5880-4D67-8186-3813FE1B82BD}"/>
              </a:ext>
            </a:extLst>
          </p:cNvPr>
          <p:cNvPicPr>
            <a:picLocks noChangeAspect="1"/>
          </p:cNvPicPr>
          <p:nvPr/>
        </p:nvPicPr>
        <p:blipFill>
          <a:blip r:embed="rId7"/>
          <a:stretch>
            <a:fillRect/>
          </a:stretch>
        </p:blipFill>
        <p:spPr>
          <a:xfrm>
            <a:off x="1524000" y="-43987"/>
            <a:ext cx="9139238" cy="830996"/>
          </a:xfrm>
          <a:prstGeom prst="rect">
            <a:avLst/>
          </a:prstGeom>
        </p:spPr>
      </p:pic>
      <p:sp>
        <p:nvSpPr>
          <p:cNvPr id="17" name="Shape 13">
            <a:extLst>
              <a:ext uri="{FF2B5EF4-FFF2-40B4-BE49-F238E27FC236}">
                <a16:creationId xmlns:a16="http://schemas.microsoft.com/office/drawing/2014/main" id="{2FCF5439-EB35-4EF6-BEE6-3146C6C81F87}"/>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35749026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12" y="957279"/>
            <a:ext cx="5387788" cy="5105400"/>
          </a:xfrm>
        </p:spPr>
        <p:txBody>
          <a:bodyPr>
            <a:normAutofit/>
          </a:bodyPr>
          <a:lstStyle/>
          <a:p>
            <a:br>
              <a:rPr lang="en-US" dirty="0"/>
            </a:br>
            <a:r>
              <a:rPr lang="en-US" sz="6000" dirty="0">
                <a:solidFill>
                  <a:srgbClr val="7030A0"/>
                </a:solidFill>
              </a:rPr>
              <a:t>Characteristics of Success </a:t>
            </a:r>
            <a:br>
              <a:rPr lang="en-US" dirty="0"/>
            </a:br>
            <a:endParaRPr lang="en-US" dirty="0"/>
          </a:p>
        </p:txBody>
      </p:sp>
      <p:sp>
        <p:nvSpPr>
          <p:cNvPr id="3" name="Content Placeholder 2"/>
          <p:cNvSpPr>
            <a:spLocks noGrp="1"/>
          </p:cNvSpPr>
          <p:nvPr>
            <p:ph idx="1"/>
          </p:nvPr>
        </p:nvSpPr>
        <p:spPr>
          <a:xfrm>
            <a:off x="5759824" y="1223979"/>
            <a:ext cx="6302188" cy="5105400"/>
          </a:xfrm>
        </p:spPr>
        <p:txBody>
          <a:bodyPr>
            <a:normAutofit/>
          </a:bodyPr>
          <a:lstStyle/>
          <a:p>
            <a:pPr marL="749808" lvl="1" indent="-457200">
              <a:spcBef>
                <a:spcPts val="0"/>
              </a:spcBef>
            </a:pPr>
            <a:r>
              <a:rPr lang="en-US" sz="3200" dirty="0"/>
              <a:t>Executive support</a:t>
            </a:r>
          </a:p>
          <a:p>
            <a:pPr marL="749808" lvl="1" indent="-457200">
              <a:spcBef>
                <a:spcPts val="0"/>
              </a:spcBef>
            </a:pPr>
            <a:r>
              <a:rPr lang="en-US" sz="3200" dirty="0"/>
              <a:t>User involvement</a:t>
            </a:r>
          </a:p>
          <a:p>
            <a:pPr marL="749808" lvl="1" indent="-457200">
              <a:spcBef>
                <a:spcPts val="0"/>
              </a:spcBef>
            </a:pPr>
            <a:r>
              <a:rPr lang="en-US" sz="3200" dirty="0"/>
              <a:t>Clear business objectives</a:t>
            </a:r>
          </a:p>
          <a:p>
            <a:pPr marL="749808" lvl="1" indent="-457200">
              <a:spcBef>
                <a:spcPts val="0"/>
              </a:spcBef>
            </a:pPr>
            <a:r>
              <a:rPr lang="en-US" sz="3200" dirty="0"/>
              <a:t>Emotional maturity</a:t>
            </a:r>
          </a:p>
          <a:p>
            <a:pPr marL="749808" lvl="1" indent="-457200">
              <a:spcBef>
                <a:spcPts val="0"/>
              </a:spcBef>
            </a:pPr>
            <a:r>
              <a:rPr lang="en-US" sz="3200" dirty="0"/>
              <a:t>Optimized scope</a:t>
            </a:r>
          </a:p>
          <a:p>
            <a:pPr marL="749808" lvl="1" indent="-457200">
              <a:spcBef>
                <a:spcPts val="0"/>
              </a:spcBef>
            </a:pPr>
            <a:r>
              <a:rPr lang="en-US" sz="3200" dirty="0"/>
              <a:t>Agility</a:t>
            </a:r>
          </a:p>
          <a:p>
            <a:pPr marL="749808" lvl="1" indent="-457200">
              <a:spcBef>
                <a:spcPts val="0"/>
              </a:spcBef>
            </a:pPr>
            <a:r>
              <a:rPr lang="en-US" sz="3200" dirty="0"/>
              <a:t>Project management expertise</a:t>
            </a:r>
          </a:p>
          <a:p>
            <a:pPr marL="749808" lvl="1" indent="-457200">
              <a:spcBef>
                <a:spcPts val="0"/>
              </a:spcBef>
            </a:pPr>
            <a:r>
              <a:rPr lang="en-US" sz="3200" dirty="0"/>
              <a:t>Skilled resources</a:t>
            </a:r>
          </a:p>
          <a:p>
            <a:pPr marL="749808" lvl="1" indent="-457200">
              <a:spcBef>
                <a:spcPts val="0"/>
              </a:spcBef>
            </a:pPr>
            <a:r>
              <a:rPr lang="en-US" sz="3200" dirty="0"/>
              <a:t>Execution</a:t>
            </a:r>
          </a:p>
          <a:p>
            <a:pPr marL="749808" lvl="1" indent="-457200">
              <a:spcBef>
                <a:spcPts val="0"/>
              </a:spcBef>
            </a:pPr>
            <a:r>
              <a:rPr lang="en-US" sz="3200" dirty="0"/>
              <a:t>Tools and infrastructure</a:t>
            </a:r>
          </a:p>
          <a:p>
            <a:endParaRPr lang="en-US" dirty="0"/>
          </a:p>
        </p:txBody>
      </p:sp>
      <p:sp>
        <p:nvSpPr>
          <p:cNvPr id="4" name="Slide Number Placeholder 3"/>
          <p:cNvSpPr>
            <a:spLocks noGrp="1"/>
          </p:cNvSpPr>
          <p:nvPr>
            <p:ph type="sldNum" sz="quarter" idx="12"/>
          </p:nvPr>
        </p:nvSpPr>
        <p:spPr/>
        <p:txBody>
          <a:bodyPr/>
          <a:lstStyle/>
          <a:p>
            <a:pPr defTabSz="457200" fontAlgn="auto">
              <a:spcBef>
                <a:spcPts val="0"/>
              </a:spcBef>
              <a:spcAft>
                <a:spcPts val="0"/>
              </a:spcAft>
              <a:defRPr/>
            </a:pPr>
            <a:fld id="{3C8E3DDB-F0C9-4032-9080-0C9494426CF4}" type="slidenum">
              <a:rPr lang="en-US">
                <a:solidFill>
                  <a:srgbClr val="40BAD2"/>
                </a:solidFill>
                <a:latin typeface="Corbel" panose="020B0503020204020204"/>
              </a:rPr>
              <a:pPr defTabSz="457200" fontAlgn="auto">
                <a:spcBef>
                  <a:spcPts val="0"/>
                </a:spcBef>
                <a:spcAft>
                  <a:spcPts val="0"/>
                </a:spcAft>
                <a:defRPr/>
              </a:pPr>
              <a:t>55</a:t>
            </a:fld>
            <a:endParaRPr lang="en-US" dirty="0">
              <a:solidFill>
                <a:srgbClr val="40BAD2"/>
              </a:solidFill>
              <a:latin typeface="Corbel" panose="020B0503020204020204"/>
            </a:endParaRPr>
          </a:p>
        </p:txBody>
      </p:sp>
      <p:pic>
        <p:nvPicPr>
          <p:cNvPr id="5" name="Picture 4">
            <a:extLst>
              <a:ext uri="{FF2B5EF4-FFF2-40B4-BE49-F238E27FC236}">
                <a16:creationId xmlns:a16="http://schemas.microsoft.com/office/drawing/2014/main" id="{4FED586E-0D7B-49C8-B9B2-6ED22A960E21}"/>
              </a:ext>
            </a:extLst>
          </p:cNvPr>
          <p:cNvPicPr>
            <a:picLocks noChangeAspect="1"/>
          </p:cNvPicPr>
          <p:nvPr/>
        </p:nvPicPr>
        <p:blipFill>
          <a:blip r:embed="rId3"/>
          <a:stretch>
            <a:fillRect/>
          </a:stretch>
        </p:blipFill>
        <p:spPr>
          <a:xfrm>
            <a:off x="1524000" y="-43987"/>
            <a:ext cx="9144001" cy="823032"/>
          </a:xfrm>
          <a:prstGeom prst="rect">
            <a:avLst/>
          </a:prstGeom>
        </p:spPr>
      </p:pic>
      <p:sp>
        <p:nvSpPr>
          <p:cNvPr id="6" name="Shape 13">
            <a:extLst>
              <a:ext uri="{FF2B5EF4-FFF2-40B4-BE49-F238E27FC236}">
                <a16:creationId xmlns:a16="http://schemas.microsoft.com/office/drawing/2014/main" id="{FC0AEF7C-ED69-46D5-9154-7F4A3B5DCD72}"/>
              </a:ext>
            </a:extLst>
          </p:cNvPr>
          <p:cNvSpPr txBox="1"/>
          <p:nvPr/>
        </p:nvSpPr>
        <p:spPr>
          <a:xfrm>
            <a:off x="8382000" y="6087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20473396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Reflection of city at dusk on mirrored building">
            <a:extLst>
              <a:ext uri="{FF2B5EF4-FFF2-40B4-BE49-F238E27FC236}">
                <a16:creationId xmlns:a16="http://schemas.microsoft.com/office/drawing/2014/main" id="{80F641B8-D4CB-4B34-AF57-A526981DEDAF}"/>
              </a:ext>
            </a:extLst>
          </p:cNvPr>
          <p:cNvPicPr>
            <a:picLocks noGrp="1" noChangeAspect="1"/>
          </p:cNvPicPr>
          <p:nvPr>
            <p:ph type="pic" sz="quarter" idx="10"/>
          </p:nvPr>
        </p:nvPicPr>
        <p:blipFill>
          <a:blip r:embed="rId3">
            <a:alphaModFix amt="80000"/>
          </a:blip>
          <a:srcRect t="6692" b="6692"/>
          <a:stretch/>
        </p:blipFill>
        <p:spPr>
          <a:xfrm>
            <a:off x="-5606" y="0"/>
            <a:ext cx="12192000" cy="6858000"/>
          </a:xfrm>
        </p:spPr>
      </p:pic>
      <p:sp>
        <p:nvSpPr>
          <p:cNvPr id="2" name="Oval 1">
            <a:extLst>
              <a:ext uri="{FF2B5EF4-FFF2-40B4-BE49-F238E27FC236}">
                <a16:creationId xmlns:a16="http://schemas.microsoft.com/office/drawing/2014/main" id="{733AD71F-DA66-44DD-B812-447839E534FB}"/>
              </a:ext>
              <a:ext uri="{C183D7F6-B498-43B3-948B-1728B52AA6E4}">
                <adec:decorative xmlns:adec="http://schemas.microsoft.com/office/drawing/2017/decorative" val="1"/>
              </a:ext>
            </a:extLst>
          </p:cNvPr>
          <p:cNvSpPr/>
          <p:nvPr/>
        </p:nvSpPr>
        <p:spPr>
          <a:xfrm>
            <a:off x="8138160" y="5669280"/>
            <a:ext cx="502920" cy="5029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3" name="Oval 2">
            <a:extLst>
              <a:ext uri="{FF2B5EF4-FFF2-40B4-BE49-F238E27FC236}">
                <a16:creationId xmlns:a16="http://schemas.microsoft.com/office/drawing/2014/main" id="{A7CF27D1-2BD8-40D7-A92B-834F8A4F76F0}"/>
              </a:ext>
              <a:ext uri="{C183D7F6-B498-43B3-948B-1728B52AA6E4}">
                <adec:decorative xmlns:adec="http://schemas.microsoft.com/office/drawing/2017/decorative" val="1"/>
              </a:ext>
            </a:extLst>
          </p:cNvPr>
          <p:cNvSpPr/>
          <p:nvPr/>
        </p:nvSpPr>
        <p:spPr>
          <a:xfrm>
            <a:off x="2915463" y="1295169"/>
            <a:ext cx="692878" cy="69287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4" name="Oval 3">
            <a:extLst>
              <a:ext uri="{FF2B5EF4-FFF2-40B4-BE49-F238E27FC236}">
                <a16:creationId xmlns:a16="http://schemas.microsoft.com/office/drawing/2014/main" id="{290F2B13-F976-4C2D-883C-E495CDF04ACA}"/>
              </a:ext>
              <a:ext uri="{C183D7F6-B498-43B3-948B-1728B52AA6E4}">
                <adec:decorative xmlns:adec="http://schemas.microsoft.com/office/drawing/2017/decorative" val="1"/>
              </a:ext>
            </a:extLst>
          </p:cNvPr>
          <p:cNvSpPr/>
          <p:nvPr/>
        </p:nvSpPr>
        <p:spPr>
          <a:xfrm>
            <a:off x="3398520" y="904895"/>
            <a:ext cx="251460" cy="251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pic>
        <p:nvPicPr>
          <p:cNvPr id="9" name="Picture 8">
            <a:extLst>
              <a:ext uri="{FF2B5EF4-FFF2-40B4-BE49-F238E27FC236}">
                <a16:creationId xmlns:a16="http://schemas.microsoft.com/office/drawing/2014/main" id="{3EC5EDC4-0A16-4467-90EC-37BEFD3F9FB0}"/>
              </a:ext>
            </a:extLst>
          </p:cNvPr>
          <p:cNvPicPr>
            <a:picLocks noChangeAspect="1"/>
          </p:cNvPicPr>
          <p:nvPr/>
        </p:nvPicPr>
        <p:blipFill>
          <a:blip r:embed="rId4"/>
          <a:stretch>
            <a:fillRect/>
          </a:stretch>
        </p:blipFill>
        <p:spPr>
          <a:xfrm>
            <a:off x="0" y="-21319"/>
            <a:ext cx="12192002" cy="1087839"/>
          </a:xfrm>
          <a:prstGeom prst="rect">
            <a:avLst/>
          </a:prstGeom>
        </p:spPr>
      </p:pic>
      <p:sp>
        <p:nvSpPr>
          <p:cNvPr id="7" name="Oval 6">
            <a:extLst>
              <a:ext uri="{FF2B5EF4-FFF2-40B4-BE49-F238E27FC236}">
                <a16:creationId xmlns:a16="http://schemas.microsoft.com/office/drawing/2014/main" id="{48461F53-81E4-4F48-8B4D-56B6013B1088}"/>
              </a:ext>
              <a:ext uri="{C183D7F6-B498-43B3-948B-1728B52AA6E4}">
                <adec:decorative xmlns:adec="http://schemas.microsoft.com/office/drawing/2017/decorative" val="1"/>
              </a:ext>
            </a:extLst>
          </p:cNvPr>
          <p:cNvSpPr/>
          <p:nvPr/>
        </p:nvSpPr>
        <p:spPr>
          <a:xfrm>
            <a:off x="3347194" y="685800"/>
            <a:ext cx="5486400" cy="5486400"/>
          </a:xfrm>
          <a:prstGeom prst="ellipse">
            <a:avLst/>
          </a:prstGeom>
          <a:solidFill>
            <a:schemeClr val="accent5">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Text Placeholder 7">
            <a:extLst>
              <a:ext uri="{FF2B5EF4-FFF2-40B4-BE49-F238E27FC236}">
                <a16:creationId xmlns:a16="http://schemas.microsoft.com/office/drawing/2014/main" id="{17DE5458-0766-49A5-8982-EF9557A6BB94}"/>
              </a:ext>
            </a:extLst>
          </p:cNvPr>
          <p:cNvSpPr>
            <a:spLocks noGrp="1"/>
          </p:cNvSpPr>
          <p:nvPr>
            <p:ph type="body" sz="quarter" idx="11"/>
          </p:nvPr>
        </p:nvSpPr>
        <p:spPr>
          <a:xfrm>
            <a:off x="4213226" y="4141709"/>
            <a:ext cx="3924934" cy="490538"/>
          </a:xfrm>
        </p:spPr>
        <p:txBody>
          <a:bodyPr>
            <a:noAutofit/>
          </a:bodyPr>
          <a:lstStyle/>
          <a:p>
            <a:r>
              <a:rPr lang="en-US" sz="3600" dirty="0">
                <a:solidFill>
                  <a:schemeClr val="bg1"/>
                </a:solidFill>
              </a:rPr>
              <a:t>10 Minutes</a:t>
            </a:r>
          </a:p>
        </p:txBody>
      </p:sp>
      <p:sp>
        <p:nvSpPr>
          <p:cNvPr id="5" name="Title 4">
            <a:extLst>
              <a:ext uri="{FF2B5EF4-FFF2-40B4-BE49-F238E27FC236}">
                <a16:creationId xmlns:a16="http://schemas.microsoft.com/office/drawing/2014/main" id="{C0CA4A65-0235-4CB2-B09E-4E2D8F223034}"/>
              </a:ext>
            </a:extLst>
          </p:cNvPr>
          <p:cNvSpPr>
            <a:spLocks noGrp="1"/>
          </p:cNvSpPr>
          <p:nvPr>
            <p:ph type="title"/>
          </p:nvPr>
        </p:nvSpPr>
        <p:spPr>
          <a:xfrm>
            <a:off x="4086802" y="1669884"/>
            <a:ext cx="4007183" cy="2374194"/>
          </a:xfrm>
        </p:spPr>
        <p:txBody>
          <a:bodyPr>
            <a:normAutofit/>
          </a:bodyPr>
          <a:lstStyle/>
          <a:p>
            <a:pPr rtl="0" eaLnBrk="1" latinLnBrk="0" hangingPunct="1"/>
            <a:r>
              <a:rPr lang="en-US" sz="6000" kern="1200" dirty="0">
                <a:solidFill>
                  <a:srgbClr val="FFFFFF"/>
                </a:solidFill>
                <a:effectLst/>
                <a:latin typeface="Calibri Light" panose="020F0302020204030204" pitchFamily="34" charset="0"/>
                <a:ea typeface="+mn-ea"/>
                <a:cs typeface="+mn-cs"/>
              </a:rPr>
              <a:t>Break Time</a:t>
            </a:r>
            <a:endParaRPr lang="en-US" sz="6000" dirty="0"/>
          </a:p>
        </p:txBody>
      </p:sp>
    </p:spTree>
    <p:extLst>
      <p:ext uri="{BB962C8B-B14F-4D97-AF65-F5344CB8AC3E}">
        <p14:creationId xmlns:p14="http://schemas.microsoft.com/office/powerpoint/2010/main" val="9524421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Reflection of city at dusk on mirrored building">
            <a:extLst>
              <a:ext uri="{FF2B5EF4-FFF2-40B4-BE49-F238E27FC236}">
                <a16:creationId xmlns:a16="http://schemas.microsoft.com/office/drawing/2014/main" id="{80F641B8-D4CB-4B34-AF57-A526981DEDAF}"/>
              </a:ext>
            </a:extLst>
          </p:cNvPr>
          <p:cNvPicPr>
            <a:picLocks noGrp="1" noChangeAspect="1"/>
          </p:cNvPicPr>
          <p:nvPr>
            <p:ph type="pic" sz="quarter" idx="10"/>
          </p:nvPr>
        </p:nvPicPr>
        <p:blipFill>
          <a:blip r:embed="rId3">
            <a:alphaModFix amt="80000"/>
          </a:blip>
          <a:srcRect t="6692" b="6692"/>
          <a:stretch/>
        </p:blipFill>
        <p:spPr>
          <a:xfrm>
            <a:off x="-5606" y="0"/>
            <a:ext cx="12192000" cy="6858000"/>
          </a:xfrm>
        </p:spPr>
      </p:pic>
      <p:sp>
        <p:nvSpPr>
          <p:cNvPr id="2" name="Oval 1">
            <a:extLst>
              <a:ext uri="{FF2B5EF4-FFF2-40B4-BE49-F238E27FC236}">
                <a16:creationId xmlns:a16="http://schemas.microsoft.com/office/drawing/2014/main" id="{733AD71F-DA66-44DD-B812-447839E534FB}"/>
              </a:ext>
              <a:ext uri="{C183D7F6-B498-43B3-948B-1728B52AA6E4}">
                <adec:decorative xmlns:adec="http://schemas.microsoft.com/office/drawing/2017/decorative" val="1"/>
              </a:ext>
            </a:extLst>
          </p:cNvPr>
          <p:cNvSpPr/>
          <p:nvPr/>
        </p:nvSpPr>
        <p:spPr>
          <a:xfrm>
            <a:off x="8138160" y="5669280"/>
            <a:ext cx="502920" cy="5029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3" name="Oval 2">
            <a:extLst>
              <a:ext uri="{FF2B5EF4-FFF2-40B4-BE49-F238E27FC236}">
                <a16:creationId xmlns:a16="http://schemas.microsoft.com/office/drawing/2014/main" id="{A7CF27D1-2BD8-40D7-A92B-834F8A4F76F0}"/>
              </a:ext>
              <a:ext uri="{C183D7F6-B498-43B3-948B-1728B52AA6E4}">
                <adec:decorative xmlns:adec="http://schemas.microsoft.com/office/drawing/2017/decorative" val="1"/>
              </a:ext>
            </a:extLst>
          </p:cNvPr>
          <p:cNvSpPr/>
          <p:nvPr/>
        </p:nvSpPr>
        <p:spPr>
          <a:xfrm>
            <a:off x="2915463" y="1295169"/>
            <a:ext cx="692878" cy="69287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4" name="Oval 3">
            <a:extLst>
              <a:ext uri="{FF2B5EF4-FFF2-40B4-BE49-F238E27FC236}">
                <a16:creationId xmlns:a16="http://schemas.microsoft.com/office/drawing/2014/main" id="{290F2B13-F976-4C2D-883C-E495CDF04ACA}"/>
              </a:ext>
              <a:ext uri="{C183D7F6-B498-43B3-948B-1728B52AA6E4}">
                <adec:decorative xmlns:adec="http://schemas.microsoft.com/office/drawing/2017/decorative" val="1"/>
              </a:ext>
            </a:extLst>
          </p:cNvPr>
          <p:cNvSpPr/>
          <p:nvPr/>
        </p:nvSpPr>
        <p:spPr>
          <a:xfrm>
            <a:off x="3398520" y="904895"/>
            <a:ext cx="251460" cy="251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pic>
        <p:nvPicPr>
          <p:cNvPr id="9" name="Picture 8">
            <a:extLst>
              <a:ext uri="{FF2B5EF4-FFF2-40B4-BE49-F238E27FC236}">
                <a16:creationId xmlns:a16="http://schemas.microsoft.com/office/drawing/2014/main" id="{3EC5EDC4-0A16-4467-90EC-37BEFD3F9FB0}"/>
              </a:ext>
            </a:extLst>
          </p:cNvPr>
          <p:cNvPicPr>
            <a:picLocks noChangeAspect="1"/>
          </p:cNvPicPr>
          <p:nvPr/>
        </p:nvPicPr>
        <p:blipFill>
          <a:blip r:embed="rId4"/>
          <a:stretch>
            <a:fillRect/>
          </a:stretch>
        </p:blipFill>
        <p:spPr>
          <a:xfrm>
            <a:off x="0" y="-21319"/>
            <a:ext cx="12192002" cy="1087839"/>
          </a:xfrm>
          <a:prstGeom prst="rect">
            <a:avLst/>
          </a:prstGeom>
        </p:spPr>
      </p:pic>
      <p:sp>
        <p:nvSpPr>
          <p:cNvPr id="7" name="Oval 6">
            <a:extLst>
              <a:ext uri="{FF2B5EF4-FFF2-40B4-BE49-F238E27FC236}">
                <a16:creationId xmlns:a16="http://schemas.microsoft.com/office/drawing/2014/main" id="{48461F53-81E4-4F48-8B4D-56B6013B1088}"/>
              </a:ext>
              <a:ext uri="{C183D7F6-B498-43B3-948B-1728B52AA6E4}">
                <adec:decorative xmlns:adec="http://schemas.microsoft.com/office/drawing/2017/decorative" val="1"/>
              </a:ext>
            </a:extLst>
          </p:cNvPr>
          <p:cNvSpPr/>
          <p:nvPr/>
        </p:nvSpPr>
        <p:spPr>
          <a:xfrm>
            <a:off x="3347194" y="685800"/>
            <a:ext cx="5486400" cy="5486400"/>
          </a:xfrm>
          <a:prstGeom prst="ellipse">
            <a:avLst/>
          </a:prstGeom>
          <a:solidFill>
            <a:schemeClr val="accent6">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Text Placeholder 7">
            <a:extLst>
              <a:ext uri="{FF2B5EF4-FFF2-40B4-BE49-F238E27FC236}">
                <a16:creationId xmlns:a16="http://schemas.microsoft.com/office/drawing/2014/main" id="{17DE5458-0766-49A5-8982-EF9557A6BB94}"/>
              </a:ext>
            </a:extLst>
          </p:cNvPr>
          <p:cNvSpPr>
            <a:spLocks noGrp="1"/>
          </p:cNvSpPr>
          <p:nvPr>
            <p:ph type="body" sz="quarter" idx="11"/>
          </p:nvPr>
        </p:nvSpPr>
        <p:spPr>
          <a:xfrm>
            <a:off x="4213226" y="4141709"/>
            <a:ext cx="3924934" cy="490538"/>
          </a:xfrm>
        </p:spPr>
        <p:txBody>
          <a:bodyPr>
            <a:noAutofit/>
          </a:bodyPr>
          <a:lstStyle/>
          <a:p>
            <a:r>
              <a:rPr lang="en-US" sz="3600" dirty="0">
                <a:solidFill>
                  <a:schemeClr val="bg1"/>
                </a:solidFill>
              </a:rPr>
              <a:t>60 Minutes</a:t>
            </a:r>
          </a:p>
        </p:txBody>
      </p:sp>
      <p:sp>
        <p:nvSpPr>
          <p:cNvPr id="5" name="Title 4">
            <a:extLst>
              <a:ext uri="{FF2B5EF4-FFF2-40B4-BE49-F238E27FC236}">
                <a16:creationId xmlns:a16="http://schemas.microsoft.com/office/drawing/2014/main" id="{C0CA4A65-0235-4CB2-B09E-4E2D8F223034}"/>
              </a:ext>
            </a:extLst>
          </p:cNvPr>
          <p:cNvSpPr>
            <a:spLocks noGrp="1"/>
          </p:cNvSpPr>
          <p:nvPr>
            <p:ph type="title"/>
          </p:nvPr>
        </p:nvSpPr>
        <p:spPr>
          <a:xfrm>
            <a:off x="4086802" y="1669884"/>
            <a:ext cx="4315326" cy="2374194"/>
          </a:xfrm>
        </p:spPr>
        <p:txBody>
          <a:bodyPr>
            <a:normAutofit/>
          </a:bodyPr>
          <a:lstStyle/>
          <a:p>
            <a:pPr rtl="0" eaLnBrk="1" latinLnBrk="0" hangingPunct="1"/>
            <a:r>
              <a:rPr lang="en-US" sz="6000" dirty="0">
                <a:solidFill>
                  <a:srgbClr val="FFFFFF"/>
                </a:solidFill>
                <a:latin typeface="Calibri Light" panose="020F0302020204030204" pitchFamily="34" charset="0"/>
                <a:ea typeface="+mn-ea"/>
                <a:cs typeface="+mn-cs"/>
              </a:rPr>
              <a:t>Demonstrate</a:t>
            </a:r>
            <a:endParaRPr lang="en-US" sz="6000" dirty="0"/>
          </a:p>
        </p:txBody>
      </p:sp>
    </p:spTree>
    <p:extLst>
      <p:ext uri="{BB962C8B-B14F-4D97-AF65-F5344CB8AC3E}">
        <p14:creationId xmlns:p14="http://schemas.microsoft.com/office/powerpoint/2010/main" val="28508243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114800" y="1296452"/>
            <a:ext cx="6335150" cy="4728679"/>
          </a:xfrm>
        </p:spPr>
        <p:txBody>
          <a:bodyPr>
            <a:noAutofit/>
          </a:bodyPr>
          <a:lstStyle/>
          <a:p>
            <a:pPr marL="806958" lvl="1" indent="-514350">
              <a:buClr>
                <a:srgbClr val="000099"/>
              </a:buClr>
              <a:buFont typeface="+mj-lt"/>
              <a:buAutoNum type="arabicPeriod"/>
            </a:pPr>
            <a:r>
              <a:rPr lang="en-US" sz="3000" dirty="0">
                <a:latin typeface="Calibri" panose="020F0502020204030204" pitchFamily="34" charset="0"/>
                <a:cs typeface="Calibri" panose="020F0502020204030204" pitchFamily="34" charset="0"/>
              </a:rPr>
              <a:t>Consumer Markets</a:t>
            </a:r>
          </a:p>
          <a:p>
            <a:pPr marL="806958" lvl="1" indent="-514350">
              <a:buClr>
                <a:srgbClr val="000099"/>
              </a:buClr>
              <a:buFont typeface="+mj-lt"/>
              <a:buAutoNum type="arabicPeriod"/>
            </a:pPr>
            <a:r>
              <a:rPr lang="en-US" sz="3000" dirty="0">
                <a:latin typeface="Calibri" panose="020F0502020204030204" pitchFamily="34" charset="0"/>
                <a:cs typeface="Calibri" panose="020F0502020204030204" pitchFamily="34" charset="0"/>
              </a:rPr>
              <a:t>Financial Services</a:t>
            </a:r>
          </a:p>
          <a:p>
            <a:pPr marL="806958" lvl="1" indent="-514350">
              <a:buClr>
                <a:srgbClr val="000099"/>
              </a:buClr>
              <a:buFont typeface="+mj-lt"/>
              <a:buAutoNum type="arabicPeriod"/>
            </a:pPr>
            <a:r>
              <a:rPr lang="en-US" sz="3000" dirty="0">
                <a:latin typeface="Calibri" panose="020F0502020204030204" pitchFamily="34" charset="0"/>
                <a:cs typeface="Calibri" panose="020F0502020204030204" pitchFamily="34" charset="0"/>
              </a:rPr>
              <a:t>Government</a:t>
            </a:r>
          </a:p>
          <a:p>
            <a:pPr marL="806958" lvl="1" indent="-514350">
              <a:buClr>
                <a:srgbClr val="000099"/>
              </a:buClr>
              <a:buFont typeface="+mj-lt"/>
              <a:buAutoNum type="arabicPeriod"/>
            </a:pPr>
            <a:r>
              <a:rPr lang="en-US" sz="3000" dirty="0">
                <a:latin typeface="Calibri" panose="020F0502020204030204" pitchFamily="34" charset="0"/>
                <a:cs typeface="Calibri" panose="020F0502020204030204" pitchFamily="34" charset="0"/>
              </a:rPr>
              <a:t>Healthcare, Pharmaceuticals &amp; Life Sciences</a:t>
            </a:r>
          </a:p>
          <a:p>
            <a:pPr marL="806958" lvl="1" indent="-514350">
              <a:buClr>
                <a:srgbClr val="000099"/>
              </a:buClr>
              <a:buFont typeface="+mj-lt"/>
              <a:buAutoNum type="arabicPeriod"/>
            </a:pPr>
            <a:r>
              <a:rPr lang="en-US" sz="3000" dirty="0">
                <a:latin typeface="Calibri" panose="020F0502020204030204" pitchFamily="34" charset="0"/>
                <a:cs typeface="Calibri" panose="020F0502020204030204" pitchFamily="34" charset="0"/>
              </a:rPr>
              <a:t>Information Technology, Communications &amp; Entertainment</a:t>
            </a:r>
          </a:p>
          <a:p>
            <a:pPr marL="806958" lvl="1" indent="-514350">
              <a:buClr>
                <a:srgbClr val="000099"/>
              </a:buClr>
              <a:buFont typeface="+mj-lt"/>
              <a:buAutoNum type="arabicPeriod"/>
            </a:pPr>
            <a:r>
              <a:rPr lang="en-US" sz="3000" dirty="0">
                <a:latin typeface="Calibri" panose="020F0502020204030204" pitchFamily="34" charset="0"/>
                <a:cs typeface="Calibri" panose="020F0502020204030204" pitchFamily="34" charset="0"/>
              </a:rPr>
              <a:t>Industrials</a:t>
            </a:r>
          </a:p>
          <a:p>
            <a:pPr marL="806958" lvl="1" indent="-514350">
              <a:buClr>
                <a:srgbClr val="000099"/>
              </a:buClr>
              <a:buFont typeface="+mj-lt"/>
              <a:buAutoNum type="arabicPeriod"/>
            </a:pPr>
            <a:r>
              <a:rPr lang="en-US" sz="3000" dirty="0">
                <a:latin typeface="Calibri" panose="020F0502020204030204" pitchFamily="34" charset="0"/>
                <a:cs typeface="Calibri" panose="020F0502020204030204" pitchFamily="34" charset="0"/>
              </a:rPr>
              <a:t>Non-Profits</a:t>
            </a:r>
          </a:p>
        </p:txBody>
      </p:sp>
      <p:sp>
        <p:nvSpPr>
          <p:cNvPr id="7" name="Shape 13">
            <a:extLst>
              <a:ext uri="{FF2B5EF4-FFF2-40B4-BE49-F238E27FC236}">
                <a16:creationId xmlns:a16="http://schemas.microsoft.com/office/drawing/2014/main" id="{C227AB34-BC7F-4A64-9743-D043377ABB46}"/>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pic>
        <p:nvPicPr>
          <p:cNvPr id="6" name="Picture 5">
            <a:extLst>
              <a:ext uri="{FF2B5EF4-FFF2-40B4-BE49-F238E27FC236}">
                <a16:creationId xmlns:a16="http://schemas.microsoft.com/office/drawing/2014/main" id="{3B8FAF61-747C-474D-9E80-4F1EB7B133BB}"/>
              </a:ext>
            </a:extLst>
          </p:cNvPr>
          <p:cNvPicPr>
            <a:picLocks noChangeAspect="1"/>
          </p:cNvPicPr>
          <p:nvPr/>
        </p:nvPicPr>
        <p:blipFill>
          <a:blip r:embed="rId3"/>
          <a:stretch>
            <a:fillRect/>
          </a:stretch>
        </p:blipFill>
        <p:spPr>
          <a:xfrm>
            <a:off x="1503521" y="1874"/>
            <a:ext cx="9139238" cy="830996"/>
          </a:xfrm>
          <a:prstGeom prst="rect">
            <a:avLst/>
          </a:prstGeom>
        </p:spPr>
      </p:pic>
      <p:sp>
        <p:nvSpPr>
          <p:cNvPr id="12" name="Title 1"/>
          <p:cNvSpPr txBox="1">
            <a:spLocks/>
          </p:cNvSpPr>
          <p:nvPr/>
        </p:nvSpPr>
        <p:spPr>
          <a:xfrm>
            <a:off x="308382" y="1600200"/>
            <a:ext cx="7612835" cy="72767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fontAlgn="auto">
              <a:spcAft>
                <a:spcPts val="0"/>
              </a:spcAft>
              <a:defRPr/>
            </a:pPr>
            <a:r>
              <a:rPr lang="en-US" dirty="0">
                <a:solidFill>
                  <a:srgbClr val="7030A0"/>
                </a:solidFill>
                <a:latin typeface="Corbel" panose="020B0503020204020204"/>
              </a:rPr>
              <a:t>Industries</a:t>
            </a:r>
          </a:p>
        </p:txBody>
      </p:sp>
    </p:spTree>
    <p:extLst>
      <p:ext uri="{BB962C8B-B14F-4D97-AF65-F5344CB8AC3E}">
        <p14:creationId xmlns:p14="http://schemas.microsoft.com/office/powerpoint/2010/main" val="1356720265"/>
      </p:ext>
    </p:extLst>
  </p:cSld>
  <p:clrMapOvr>
    <a:masterClrMapping/>
  </p:clrMapOvr>
  <p:transition spd="med" advClick="0">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228600" y="1066800"/>
            <a:ext cx="2842426" cy="132586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fontAlgn="auto">
              <a:spcAft>
                <a:spcPts val="0"/>
              </a:spcAft>
              <a:defRPr/>
            </a:pPr>
            <a:r>
              <a:rPr lang="en-US" dirty="0">
                <a:solidFill>
                  <a:schemeClr val="tx1"/>
                </a:solidFill>
                <a:latin typeface="Corbel" panose="020B0503020204020204"/>
              </a:rPr>
              <a:t>Industries: Segment</a:t>
            </a:r>
            <a:r>
              <a:rPr lang="en-US" dirty="0">
                <a:solidFill>
                  <a:srgbClr val="FFFFFF"/>
                </a:solidFill>
                <a:latin typeface="Corbel" panose="020B0503020204020204"/>
              </a:rPr>
              <a:t>s</a:t>
            </a:r>
          </a:p>
        </p:txBody>
      </p:sp>
      <p:sp>
        <p:nvSpPr>
          <p:cNvPr id="5" name="Content Placeholder 4"/>
          <p:cNvSpPr>
            <a:spLocks noGrp="1"/>
          </p:cNvSpPr>
          <p:nvPr>
            <p:ph sz="half" idx="2"/>
          </p:nvPr>
        </p:nvSpPr>
        <p:spPr>
          <a:xfrm>
            <a:off x="2438400" y="1994766"/>
            <a:ext cx="4953000" cy="4471055"/>
          </a:xfrm>
        </p:spPr>
        <p:txBody>
          <a:bodyPr>
            <a:noAutofit/>
          </a:bodyPr>
          <a:lstStyle/>
          <a:p>
            <a:pPr marL="806958" lvl="1" indent="-514350">
              <a:buClr>
                <a:srgbClr val="000099"/>
              </a:buClr>
              <a:buFont typeface="+mj-lt"/>
              <a:buAutoNum type="arabicPeriod"/>
            </a:pPr>
            <a:r>
              <a:rPr lang="en-US" sz="2600" dirty="0">
                <a:latin typeface="Calibri" panose="020F0502020204030204" pitchFamily="34" charset="0"/>
                <a:cs typeface="Calibri" panose="020F0502020204030204" pitchFamily="34" charset="0"/>
              </a:rPr>
              <a:t>Consumer Markets</a:t>
            </a:r>
          </a:p>
          <a:p>
            <a:pPr marL="1207008" lvl="2" indent="-457200">
              <a:buClr>
                <a:srgbClr val="000099"/>
              </a:buClr>
              <a:buFont typeface="Arial" panose="020B0604020202020204" pitchFamily="34" charset="0"/>
              <a:buChar char="•"/>
            </a:pPr>
            <a:r>
              <a:rPr lang="en-US" sz="2600" dirty="0">
                <a:latin typeface="Calibri" panose="020F0502020204030204" pitchFamily="34" charset="0"/>
                <a:cs typeface="Calibri" panose="020F0502020204030204" pitchFamily="34" charset="0"/>
              </a:rPr>
              <a:t>Retail (products, services)</a:t>
            </a:r>
          </a:p>
          <a:p>
            <a:pPr marL="1207008" lvl="2" indent="-457200">
              <a:buClr>
                <a:srgbClr val="000099"/>
              </a:buClr>
              <a:buFont typeface="Arial" panose="020B0604020202020204" pitchFamily="34" charset="0"/>
              <a:buChar char="•"/>
            </a:pPr>
            <a:r>
              <a:rPr lang="en-US" sz="2600" dirty="0">
                <a:latin typeface="Calibri" panose="020F0502020204030204" pitchFamily="34" charset="0"/>
                <a:cs typeface="Calibri" panose="020F0502020204030204" pitchFamily="34" charset="0"/>
              </a:rPr>
              <a:t>Food &amp; Beverage</a:t>
            </a:r>
          </a:p>
          <a:p>
            <a:pPr marL="806958" lvl="1" indent="-514350">
              <a:buClr>
                <a:srgbClr val="000099"/>
              </a:buClr>
              <a:buFont typeface="+mj-lt"/>
              <a:buAutoNum type="arabicPeriod"/>
            </a:pPr>
            <a:r>
              <a:rPr lang="en-US" sz="2600" dirty="0">
                <a:latin typeface="Calibri" panose="020F0502020204030204" pitchFamily="34" charset="0"/>
                <a:cs typeface="Calibri" panose="020F0502020204030204" pitchFamily="34" charset="0"/>
              </a:rPr>
              <a:t>Financial Services</a:t>
            </a:r>
          </a:p>
          <a:p>
            <a:pPr marL="1207008" lvl="2" indent="-457200">
              <a:buClr>
                <a:srgbClr val="000099"/>
              </a:buClr>
              <a:buFont typeface="Arial" panose="020B0604020202020204" pitchFamily="34" charset="0"/>
              <a:buChar char="•"/>
            </a:pPr>
            <a:r>
              <a:rPr lang="en-US" sz="2600" dirty="0">
                <a:latin typeface="Calibri" panose="020F0502020204030204" pitchFamily="34" charset="0"/>
                <a:cs typeface="Calibri" panose="020F0502020204030204" pitchFamily="34" charset="0"/>
              </a:rPr>
              <a:t>Banking</a:t>
            </a:r>
          </a:p>
          <a:p>
            <a:pPr marL="1207008" lvl="2" indent="-457200">
              <a:buClr>
                <a:srgbClr val="000099"/>
              </a:buClr>
              <a:buFont typeface="Arial" panose="020B0604020202020204" pitchFamily="34" charset="0"/>
              <a:buChar char="•"/>
            </a:pPr>
            <a:r>
              <a:rPr lang="en-US" sz="2600" dirty="0">
                <a:latin typeface="Calibri" panose="020F0502020204030204" pitchFamily="34" charset="0"/>
                <a:cs typeface="Calibri" panose="020F0502020204030204" pitchFamily="34" charset="0"/>
              </a:rPr>
              <a:t>Construction</a:t>
            </a:r>
          </a:p>
          <a:p>
            <a:pPr marL="1207008" lvl="2" indent="-457200">
              <a:buClr>
                <a:srgbClr val="000099"/>
              </a:buClr>
              <a:buFont typeface="Arial" panose="020B0604020202020204" pitchFamily="34" charset="0"/>
              <a:buChar char="•"/>
            </a:pPr>
            <a:r>
              <a:rPr lang="en-US" sz="2600" dirty="0">
                <a:latin typeface="Calibri" panose="020F0502020204030204" pitchFamily="34" charset="0"/>
                <a:cs typeface="Calibri" panose="020F0502020204030204" pitchFamily="34" charset="0"/>
              </a:rPr>
              <a:t>Insurance</a:t>
            </a:r>
          </a:p>
          <a:p>
            <a:pPr marL="1207008" lvl="2" indent="-457200">
              <a:buClr>
                <a:srgbClr val="000099"/>
              </a:buClr>
              <a:buFont typeface="Arial" panose="020B0604020202020204" pitchFamily="34" charset="0"/>
              <a:buChar char="•"/>
            </a:pPr>
            <a:r>
              <a:rPr lang="en-US" sz="2600" dirty="0">
                <a:latin typeface="Calibri" panose="020F0502020204030204" pitchFamily="34" charset="0"/>
                <a:cs typeface="Calibri" panose="020F0502020204030204" pitchFamily="34" charset="0"/>
              </a:rPr>
              <a:t>Investments</a:t>
            </a:r>
          </a:p>
          <a:p>
            <a:pPr marL="1207008" lvl="2" indent="-457200">
              <a:buClr>
                <a:srgbClr val="000099"/>
              </a:buClr>
              <a:buFont typeface="Arial" panose="020B0604020202020204" pitchFamily="34" charset="0"/>
              <a:buChar char="•"/>
            </a:pPr>
            <a:r>
              <a:rPr lang="en-US" sz="2600" dirty="0">
                <a:latin typeface="Calibri" panose="020F0502020204030204" pitchFamily="34" charset="0"/>
                <a:cs typeface="Calibri" panose="020F0502020204030204" pitchFamily="34" charset="0"/>
              </a:rPr>
              <a:t>Real Estate</a:t>
            </a:r>
          </a:p>
          <a:p>
            <a:pPr marL="806958" lvl="1" indent="-514350">
              <a:buClr>
                <a:srgbClr val="000099"/>
              </a:buClr>
              <a:buFont typeface="+mj-lt"/>
              <a:buAutoNum type="arabicPeriod"/>
            </a:pPr>
            <a:r>
              <a:rPr lang="en-US" sz="2600" dirty="0">
                <a:latin typeface="Calibri" panose="020F0502020204030204" pitchFamily="34" charset="0"/>
                <a:cs typeface="Calibri" panose="020F0502020204030204" pitchFamily="34" charset="0"/>
              </a:rPr>
              <a:t>Government</a:t>
            </a:r>
          </a:p>
        </p:txBody>
      </p:sp>
      <p:sp>
        <p:nvSpPr>
          <p:cNvPr id="7" name="Content Placeholder 6"/>
          <p:cNvSpPr>
            <a:spLocks noGrp="1"/>
          </p:cNvSpPr>
          <p:nvPr>
            <p:ph sz="quarter" idx="4"/>
          </p:nvPr>
        </p:nvSpPr>
        <p:spPr>
          <a:xfrm>
            <a:off x="7086600" y="1940510"/>
            <a:ext cx="5029200" cy="4579566"/>
          </a:xfrm>
        </p:spPr>
        <p:txBody>
          <a:bodyPr>
            <a:normAutofit fontScale="47500" lnSpcReduction="20000"/>
          </a:bodyPr>
          <a:lstStyle/>
          <a:p>
            <a:pPr marL="806958" lvl="1" indent="-514350">
              <a:buClr>
                <a:srgbClr val="000099"/>
              </a:buClr>
              <a:buFont typeface="+mj-lt"/>
              <a:buAutoNum type="arabicPeriod" startAt="4"/>
            </a:pPr>
            <a:r>
              <a:rPr lang="en-US" sz="5700" dirty="0">
                <a:latin typeface="Calibri" panose="020F0502020204030204" pitchFamily="34" charset="0"/>
                <a:cs typeface="Calibri" panose="020F0502020204030204" pitchFamily="34" charset="0"/>
              </a:rPr>
              <a:t>Healthcare, Pharmaceuticals &amp; Life Sciences</a:t>
            </a:r>
          </a:p>
          <a:p>
            <a:pPr marL="806958" lvl="1" indent="-514350">
              <a:buClr>
                <a:srgbClr val="000099"/>
              </a:buClr>
              <a:buFont typeface="+mj-lt"/>
              <a:buAutoNum type="arabicPeriod" startAt="4"/>
            </a:pPr>
            <a:r>
              <a:rPr lang="en-US" sz="5700" dirty="0">
                <a:latin typeface="Calibri" panose="020F0502020204030204" pitchFamily="34" charset="0"/>
                <a:cs typeface="Calibri" panose="020F0502020204030204" pitchFamily="34" charset="0"/>
              </a:rPr>
              <a:t>Information Technology, Communications &amp; Entertainment</a:t>
            </a:r>
          </a:p>
          <a:p>
            <a:pPr marL="806958" lvl="1" indent="-514350">
              <a:buClr>
                <a:srgbClr val="000099"/>
              </a:buClr>
              <a:buFont typeface="+mj-lt"/>
              <a:buAutoNum type="arabicPeriod" startAt="4"/>
            </a:pPr>
            <a:r>
              <a:rPr lang="en-US" sz="5700" dirty="0">
                <a:latin typeface="Calibri" panose="020F0502020204030204" pitchFamily="34" charset="0"/>
                <a:cs typeface="Calibri" panose="020F0502020204030204" pitchFamily="34" charset="0"/>
              </a:rPr>
              <a:t>Industrials</a:t>
            </a:r>
          </a:p>
          <a:p>
            <a:pPr marL="1207008" lvl="2" indent="-457200">
              <a:buClr>
                <a:srgbClr val="000099"/>
              </a:buClr>
            </a:pPr>
            <a:r>
              <a:rPr lang="en-US" sz="5700" dirty="0">
                <a:latin typeface="Calibri" panose="020F0502020204030204" pitchFamily="34" charset="0"/>
                <a:cs typeface="Calibri" panose="020F0502020204030204" pitchFamily="34" charset="0"/>
              </a:rPr>
              <a:t>Aerospace &amp; Automotive</a:t>
            </a:r>
          </a:p>
          <a:p>
            <a:pPr marL="1207008" lvl="2" indent="-457200">
              <a:buClr>
                <a:srgbClr val="000099"/>
              </a:buClr>
            </a:pPr>
            <a:r>
              <a:rPr lang="en-US" sz="5700" dirty="0">
                <a:latin typeface="Calibri" panose="020F0502020204030204" pitchFamily="34" charset="0"/>
                <a:cs typeface="Calibri" panose="020F0502020204030204" pitchFamily="34" charset="0"/>
              </a:rPr>
              <a:t>Construction</a:t>
            </a:r>
          </a:p>
          <a:p>
            <a:pPr marL="1207008" lvl="2" indent="-457200">
              <a:buClr>
                <a:srgbClr val="000099"/>
              </a:buClr>
            </a:pPr>
            <a:r>
              <a:rPr lang="en-US" sz="5700" dirty="0">
                <a:latin typeface="Calibri" panose="020F0502020204030204" pitchFamily="34" charset="0"/>
                <a:cs typeface="Calibri" panose="020F0502020204030204" pitchFamily="34" charset="0"/>
              </a:rPr>
              <a:t>Energy &amp; Oil</a:t>
            </a:r>
          </a:p>
          <a:p>
            <a:pPr marL="1207008" lvl="2" indent="-457200">
              <a:buClr>
                <a:srgbClr val="000099"/>
              </a:buClr>
            </a:pPr>
            <a:r>
              <a:rPr lang="en-US" sz="5700" dirty="0">
                <a:latin typeface="Calibri" panose="020F0502020204030204" pitchFamily="34" charset="0"/>
                <a:cs typeface="Calibri" panose="020F0502020204030204" pitchFamily="34" charset="0"/>
              </a:rPr>
              <a:t>Heavy Metals</a:t>
            </a:r>
          </a:p>
          <a:p>
            <a:pPr marL="1207008" lvl="2" indent="-457200">
              <a:buClr>
                <a:srgbClr val="000099"/>
              </a:buClr>
            </a:pPr>
            <a:r>
              <a:rPr lang="en-US" sz="5700" dirty="0">
                <a:latin typeface="Calibri" panose="020F0502020204030204" pitchFamily="34" charset="0"/>
                <a:cs typeface="Calibri" panose="020F0502020204030204" pitchFamily="34" charset="0"/>
              </a:rPr>
              <a:t>Transportation</a:t>
            </a:r>
          </a:p>
          <a:p>
            <a:pPr marL="806958" lvl="1" indent="-514350">
              <a:buClr>
                <a:srgbClr val="000099"/>
              </a:buClr>
              <a:buFont typeface="+mj-lt"/>
              <a:buAutoNum type="arabicPeriod" startAt="4"/>
            </a:pPr>
            <a:r>
              <a:rPr lang="en-US" sz="5700" dirty="0">
                <a:latin typeface="Calibri" panose="020F0502020204030204" pitchFamily="34" charset="0"/>
                <a:cs typeface="Calibri" panose="020F0502020204030204" pitchFamily="34" charset="0"/>
              </a:rPr>
              <a:t>Non-Profits, i.e., universities, hospitals, mission-based org.</a:t>
            </a:r>
          </a:p>
        </p:txBody>
      </p:sp>
      <p:sp>
        <p:nvSpPr>
          <p:cNvPr id="8" name="TextBox 7"/>
          <p:cNvSpPr txBox="1"/>
          <p:nvPr/>
        </p:nvSpPr>
        <p:spPr>
          <a:xfrm>
            <a:off x="1772859" y="6357310"/>
            <a:ext cx="8554842" cy="369332"/>
          </a:xfrm>
          <a:prstGeom prst="rect">
            <a:avLst/>
          </a:prstGeom>
          <a:noFill/>
        </p:spPr>
        <p:txBody>
          <a:bodyPr wrap="none" rtlCol="0">
            <a:spAutoFit/>
          </a:bodyPr>
          <a:lstStyle/>
          <a:p>
            <a:pPr defTabSz="457200" fontAlgn="auto">
              <a:spcBef>
                <a:spcPts val="0"/>
              </a:spcBef>
              <a:spcAft>
                <a:spcPts val="0"/>
              </a:spcAft>
              <a:defRPr/>
            </a:pPr>
            <a:r>
              <a:rPr lang="en-US" sz="1800" dirty="0">
                <a:solidFill>
                  <a:srgbClr val="7030A0"/>
                </a:solidFill>
                <a:latin typeface="Corbel" panose="020B0503020204020204"/>
              </a:rPr>
              <a:t>Note:  Accounting, consulting, legal, taxes are secondary services that support industries</a:t>
            </a:r>
          </a:p>
        </p:txBody>
      </p:sp>
    </p:spTree>
    <p:extLst>
      <p:ext uri="{BB962C8B-B14F-4D97-AF65-F5344CB8AC3E}">
        <p14:creationId xmlns:p14="http://schemas.microsoft.com/office/powerpoint/2010/main" val="653834105"/>
      </p:ext>
    </p:extLst>
  </p:cSld>
  <p:clrMapOvr>
    <a:masterClrMapping/>
  </p:clrMapOvr>
  <p:transition spd="med" advClick="0">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Reflection of city at dusk on mirrored building">
            <a:extLst>
              <a:ext uri="{FF2B5EF4-FFF2-40B4-BE49-F238E27FC236}">
                <a16:creationId xmlns:a16="http://schemas.microsoft.com/office/drawing/2014/main" id="{80F641B8-D4CB-4B34-AF57-A526981DEDAF}"/>
              </a:ext>
            </a:extLst>
          </p:cNvPr>
          <p:cNvPicPr>
            <a:picLocks noGrp="1" noChangeAspect="1"/>
          </p:cNvPicPr>
          <p:nvPr>
            <p:ph type="pic" sz="quarter" idx="10"/>
          </p:nvPr>
        </p:nvPicPr>
        <p:blipFill>
          <a:blip r:embed="rId3">
            <a:alphaModFix amt="80000"/>
          </a:blip>
          <a:srcRect t="6692" b="6692"/>
          <a:stretch/>
        </p:blipFill>
        <p:spPr>
          <a:xfrm>
            <a:off x="-5606" y="0"/>
            <a:ext cx="12192000" cy="6858000"/>
          </a:xfrm>
        </p:spPr>
      </p:pic>
      <p:sp>
        <p:nvSpPr>
          <p:cNvPr id="2" name="Oval 1">
            <a:extLst>
              <a:ext uri="{FF2B5EF4-FFF2-40B4-BE49-F238E27FC236}">
                <a16:creationId xmlns:a16="http://schemas.microsoft.com/office/drawing/2014/main" id="{733AD71F-DA66-44DD-B812-447839E534FB}"/>
              </a:ext>
              <a:ext uri="{C183D7F6-B498-43B3-948B-1728B52AA6E4}">
                <adec:decorative xmlns:adec="http://schemas.microsoft.com/office/drawing/2017/decorative" val="1"/>
              </a:ext>
            </a:extLst>
          </p:cNvPr>
          <p:cNvSpPr/>
          <p:nvPr/>
        </p:nvSpPr>
        <p:spPr>
          <a:xfrm>
            <a:off x="8138160" y="5669280"/>
            <a:ext cx="502920" cy="5029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3" name="Oval 2">
            <a:extLst>
              <a:ext uri="{FF2B5EF4-FFF2-40B4-BE49-F238E27FC236}">
                <a16:creationId xmlns:a16="http://schemas.microsoft.com/office/drawing/2014/main" id="{A7CF27D1-2BD8-40D7-A92B-834F8A4F76F0}"/>
              </a:ext>
              <a:ext uri="{C183D7F6-B498-43B3-948B-1728B52AA6E4}">
                <adec:decorative xmlns:adec="http://schemas.microsoft.com/office/drawing/2017/decorative" val="1"/>
              </a:ext>
            </a:extLst>
          </p:cNvPr>
          <p:cNvSpPr/>
          <p:nvPr/>
        </p:nvSpPr>
        <p:spPr>
          <a:xfrm>
            <a:off x="2915463" y="1295169"/>
            <a:ext cx="692878" cy="69287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4" name="Oval 3">
            <a:extLst>
              <a:ext uri="{FF2B5EF4-FFF2-40B4-BE49-F238E27FC236}">
                <a16:creationId xmlns:a16="http://schemas.microsoft.com/office/drawing/2014/main" id="{290F2B13-F976-4C2D-883C-E495CDF04ACA}"/>
              </a:ext>
              <a:ext uri="{C183D7F6-B498-43B3-948B-1728B52AA6E4}">
                <adec:decorative xmlns:adec="http://schemas.microsoft.com/office/drawing/2017/decorative" val="1"/>
              </a:ext>
            </a:extLst>
          </p:cNvPr>
          <p:cNvSpPr/>
          <p:nvPr/>
        </p:nvSpPr>
        <p:spPr>
          <a:xfrm>
            <a:off x="3398520" y="904895"/>
            <a:ext cx="251460" cy="251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pic>
        <p:nvPicPr>
          <p:cNvPr id="9" name="Picture 8">
            <a:extLst>
              <a:ext uri="{FF2B5EF4-FFF2-40B4-BE49-F238E27FC236}">
                <a16:creationId xmlns:a16="http://schemas.microsoft.com/office/drawing/2014/main" id="{3EC5EDC4-0A16-4467-90EC-37BEFD3F9FB0}"/>
              </a:ext>
            </a:extLst>
          </p:cNvPr>
          <p:cNvPicPr>
            <a:picLocks noChangeAspect="1"/>
          </p:cNvPicPr>
          <p:nvPr/>
        </p:nvPicPr>
        <p:blipFill>
          <a:blip r:embed="rId4"/>
          <a:stretch>
            <a:fillRect/>
          </a:stretch>
        </p:blipFill>
        <p:spPr>
          <a:xfrm>
            <a:off x="0" y="-21319"/>
            <a:ext cx="12192002" cy="1087839"/>
          </a:xfrm>
          <a:prstGeom prst="rect">
            <a:avLst/>
          </a:prstGeom>
        </p:spPr>
      </p:pic>
      <p:sp>
        <p:nvSpPr>
          <p:cNvPr id="7" name="Oval 6">
            <a:extLst>
              <a:ext uri="{FF2B5EF4-FFF2-40B4-BE49-F238E27FC236}">
                <a16:creationId xmlns:a16="http://schemas.microsoft.com/office/drawing/2014/main" id="{48461F53-81E4-4F48-8B4D-56B6013B1088}"/>
              </a:ext>
              <a:ext uri="{C183D7F6-B498-43B3-948B-1728B52AA6E4}">
                <adec:decorative xmlns:adec="http://schemas.microsoft.com/office/drawing/2017/decorative" val="1"/>
              </a:ext>
            </a:extLst>
          </p:cNvPr>
          <p:cNvSpPr/>
          <p:nvPr/>
        </p:nvSpPr>
        <p:spPr>
          <a:xfrm>
            <a:off x="3347194" y="685800"/>
            <a:ext cx="5486400" cy="5486400"/>
          </a:xfrm>
          <a:prstGeom prst="ellipse">
            <a:avLst/>
          </a:prstGeom>
          <a:solidFill>
            <a:schemeClr val="accent5">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Text Placeholder 7">
            <a:extLst>
              <a:ext uri="{FF2B5EF4-FFF2-40B4-BE49-F238E27FC236}">
                <a16:creationId xmlns:a16="http://schemas.microsoft.com/office/drawing/2014/main" id="{17DE5458-0766-49A5-8982-EF9557A6BB94}"/>
              </a:ext>
            </a:extLst>
          </p:cNvPr>
          <p:cNvSpPr>
            <a:spLocks noGrp="1"/>
          </p:cNvSpPr>
          <p:nvPr>
            <p:ph type="body" sz="quarter" idx="11"/>
          </p:nvPr>
        </p:nvSpPr>
        <p:spPr>
          <a:xfrm>
            <a:off x="4213226" y="4141709"/>
            <a:ext cx="3924934" cy="490538"/>
          </a:xfrm>
        </p:spPr>
        <p:txBody>
          <a:bodyPr>
            <a:noAutofit/>
          </a:bodyPr>
          <a:lstStyle/>
          <a:p>
            <a:r>
              <a:rPr lang="en-US" sz="3600" dirty="0">
                <a:solidFill>
                  <a:schemeClr val="bg1"/>
                </a:solidFill>
              </a:rPr>
              <a:t>Project Proposal</a:t>
            </a:r>
          </a:p>
        </p:txBody>
      </p:sp>
      <p:sp>
        <p:nvSpPr>
          <p:cNvPr id="5" name="Title 4">
            <a:extLst>
              <a:ext uri="{FF2B5EF4-FFF2-40B4-BE49-F238E27FC236}">
                <a16:creationId xmlns:a16="http://schemas.microsoft.com/office/drawing/2014/main" id="{C0CA4A65-0235-4CB2-B09E-4E2D8F223034}"/>
              </a:ext>
            </a:extLst>
          </p:cNvPr>
          <p:cNvSpPr>
            <a:spLocks noGrp="1"/>
          </p:cNvSpPr>
          <p:nvPr>
            <p:ph type="title"/>
          </p:nvPr>
        </p:nvSpPr>
        <p:spPr>
          <a:xfrm>
            <a:off x="4086802" y="1669884"/>
            <a:ext cx="4007183" cy="2374194"/>
          </a:xfrm>
        </p:spPr>
        <p:txBody>
          <a:bodyPr>
            <a:normAutofit/>
          </a:bodyPr>
          <a:lstStyle/>
          <a:p>
            <a:pPr rtl="0" eaLnBrk="1" latinLnBrk="0" hangingPunct="1"/>
            <a:r>
              <a:rPr lang="en-US" sz="6000" kern="1200" dirty="0">
                <a:solidFill>
                  <a:srgbClr val="FFFFFF"/>
                </a:solidFill>
                <a:effectLst/>
                <a:latin typeface="Calibri Light" panose="020F0302020204030204" pitchFamily="34" charset="0"/>
                <a:ea typeface="+mn-ea"/>
                <a:cs typeface="+mn-cs"/>
              </a:rPr>
              <a:t>Team Exercise</a:t>
            </a:r>
            <a:endParaRPr lang="en-US" sz="6000" dirty="0"/>
          </a:p>
        </p:txBody>
      </p:sp>
    </p:spTree>
    <p:extLst>
      <p:ext uri="{BB962C8B-B14F-4D97-AF65-F5344CB8AC3E}">
        <p14:creationId xmlns:p14="http://schemas.microsoft.com/office/powerpoint/2010/main" val="32523817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Shape 575"/>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61</a:t>
            </a:fld>
            <a:endParaRPr lang="en-US" sz="1200" kern="0">
              <a:solidFill>
                <a:srgbClr val="FF0000"/>
              </a:solidFill>
              <a:latin typeface="Arial"/>
              <a:ea typeface="Arial"/>
              <a:cs typeface="Arial"/>
              <a:sym typeface="Arial"/>
            </a:endParaRPr>
          </a:p>
        </p:txBody>
      </p:sp>
      <p:sp>
        <p:nvSpPr>
          <p:cNvPr id="576" name="Shape 576"/>
          <p:cNvSpPr txBox="1">
            <a:spLocks noGrp="1"/>
          </p:cNvSpPr>
          <p:nvPr>
            <p:ph type="body" idx="1"/>
          </p:nvPr>
        </p:nvSpPr>
        <p:spPr>
          <a:xfrm>
            <a:off x="609600" y="1563686"/>
            <a:ext cx="10820400" cy="4684713"/>
          </a:xfrm>
          <a:prstGeom prst="rect">
            <a:avLst/>
          </a:prstGeom>
          <a:noFill/>
          <a:ln>
            <a:noFill/>
          </a:ln>
        </p:spPr>
        <p:txBody>
          <a:bodyPr lIns="91425" tIns="45700" rIns="91425" bIns="45700" anchor="t" anchorCtr="0">
            <a:noAutofit/>
          </a:bodyPr>
          <a:lstStyle/>
          <a:p>
            <a:pPr marL="0">
              <a:lnSpc>
                <a:spcPct val="90000"/>
              </a:lnSpc>
              <a:spcBef>
                <a:spcPts val="1400"/>
              </a:spcBef>
            </a:pPr>
            <a:r>
              <a:rPr lang="en-US" dirty="0"/>
              <a:t>Case Study: Marriott Bedding Program</a:t>
            </a:r>
          </a:p>
          <a:p>
            <a:pPr marL="0">
              <a:lnSpc>
                <a:spcPct val="90000"/>
              </a:lnSpc>
              <a:spcBef>
                <a:spcPts val="1400"/>
              </a:spcBef>
            </a:pPr>
            <a:endParaRPr lang="en-US" dirty="0"/>
          </a:p>
          <a:p>
            <a:pPr marL="0">
              <a:lnSpc>
                <a:spcPct val="90000"/>
              </a:lnSpc>
              <a:spcBef>
                <a:spcPts val="1400"/>
              </a:spcBef>
            </a:pPr>
            <a:r>
              <a:rPr lang="en-US" dirty="0">
                <a:solidFill>
                  <a:srgbClr val="000000"/>
                </a:solidFill>
              </a:rPr>
              <a:t>As you read the case, think of how you would control scope throughout the project if you were the PM. </a:t>
            </a:r>
          </a:p>
          <a:p>
            <a:pPr marL="0">
              <a:lnSpc>
                <a:spcPct val="90000"/>
              </a:lnSpc>
              <a:spcBef>
                <a:spcPts val="1400"/>
              </a:spcBef>
            </a:pPr>
            <a:endParaRPr dirty="0"/>
          </a:p>
          <a:p>
            <a:pPr marL="0">
              <a:lnSpc>
                <a:spcPct val="115000"/>
              </a:lnSpc>
              <a:spcBef>
                <a:spcPts val="0"/>
              </a:spcBef>
            </a:pPr>
            <a:endParaRPr dirty="0"/>
          </a:p>
          <a:p>
            <a:pPr marL="0">
              <a:lnSpc>
                <a:spcPct val="90000"/>
              </a:lnSpc>
              <a:spcBef>
                <a:spcPts val="1400"/>
              </a:spcBef>
            </a:pPr>
            <a:endParaRPr sz="3000" dirty="0"/>
          </a:p>
          <a:p>
            <a:pPr>
              <a:spcBef>
                <a:spcPts val="0"/>
              </a:spcBef>
              <a:buSzPct val="25000"/>
            </a:pPr>
            <a:endParaRPr dirty="0"/>
          </a:p>
          <a:p>
            <a:pPr>
              <a:spcBef>
                <a:spcPts val="0"/>
              </a:spcBef>
              <a:buSzPct val="25000"/>
            </a:pPr>
            <a:endParaRPr dirty="0"/>
          </a:p>
        </p:txBody>
      </p:sp>
    </p:spTree>
    <p:extLst>
      <p:ext uri="{BB962C8B-B14F-4D97-AF65-F5344CB8AC3E}">
        <p14:creationId xmlns:p14="http://schemas.microsoft.com/office/powerpoint/2010/main" val="29763161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rot="10800000">
            <a:off x="0" y="5836962"/>
            <a:ext cx="12192000" cy="1021038"/>
          </a:xfrm>
          <a:prstGeom prst="rect">
            <a:avLst/>
          </a:prstGeom>
          <a:gradFill flip="none" rotWithShape="1">
            <a:gsLst>
              <a:gs pos="0">
                <a:srgbClr val="003958"/>
              </a:gs>
              <a:gs pos="100000">
                <a:srgbClr val="005A9B"/>
              </a:gs>
            </a:gsLst>
            <a:lin ang="168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solidFill>
                <a:srgbClr val="FFFFFF"/>
              </a:solidFill>
              <a:latin typeface="Corbel" panose="020B0503020204020204"/>
            </a:endParaRPr>
          </a:p>
        </p:txBody>
      </p:sp>
      <p:sp>
        <p:nvSpPr>
          <p:cNvPr id="12" name="Title 1"/>
          <p:cNvSpPr txBox="1">
            <a:spLocks/>
          </p:cNvSpPr>
          <p:nvPr/>
        </p:nvSpPr>
        <p:spPr>
          <a:xfrm>
            <a:off x="509378" y="1063880"/>
            <a:ext cx="11454021" cy="618036"/>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fontAlgn="auto">
              <a:spcAft>
                <a:spcPts val="0"/>
              </a:spcAft>
              <a:defRPr/>
            </a:pPr>
            <a:r>
              <a:rPr lang="en-US" sz="3600" dirty="0">
                <a:solidFill>
                  <a:srgbClr val="7030A0"/>
                </a:solidFill>
                <a:latin typeface="Corbel" panose="020B0503020204020204"/>
              </a:rPr>
              <a:t>Hotel: In-class exercise  (Examples)</a:t>
            </a:r>
          </a:p>
          <a:p>
            <a:pPr fontAlgn="auto">
              <a:spcAft>
                <a:spcPts val="0"/>
              </a:spcAft>
              <a:defRPr/>
            </a:pPr>
            <a:endParaRPr lang="en-US" sz="2400" dirty="0">
              <a:solidFill>
                <a:schemeClr val="tx1"/>
              </a:solidFill>
              <a:latin typeface="Corbel" panose="020B0503020204020204"/>
            </a:endParaRPr>
          </a:p>
          <a:p>
            <a:pPr fontAlgn="auto">
              <a:spcAft>
                <a:spcPts val="0"/>
              </a:spcAft>
              <a:defRPr/>
            </a:pPr>
            <a:r>
              <a:rPr lang="en-US" sz="2400" dirty="0">
                <a:solidFill>
                  <a:schemeClr val="tx1"/>
                </a:solidFill>
                <a:latin typeface="Corbel" panose="020B0503020204020204"/>
              </a:rPr>
              <a:t>Draft a project charter for an alliance with a vendor in another industry</a:t>
            </a:r>
          </a:p>
        </p:txBody>
      </p:sp>
      <p:sp>
        <p:nvSpPr>
          <p:cNvPr id="8" name="TextBox 7"/>
          <p:cNvSpPr txBox="1"/>
          <p:nvPr/>
        </p:nvSpPr>
        <p:spPr>
          <a:xfrm>
            <a:off x="1772859" y="6357310"/>
            <a:ext cx="8554842" cy="369332"/>
          </a:xfrm>
          <a:prstGeom prst="rect">
            <a:avLst/>
          </a:prstGeom>
          <a:noFill/>
        </p:spPr>
        <p:txBody>
          <a:bodyPr wrap="none" rtlCol="0">
            <a:spAutoFit/>
          </a:bodyPr>
          <a:lstStyle/>
          <a:p>
            <a:pPr defTabSz="457200" fontAlgn="auto">
              <a:spcBef>
                <a:spcPts val="0"/>
              </a:spcBef>
              <a:spcAft>
                <a:spcPts val="0"/>
              </a:spcAft>
              <a:defRPr/>
            </a:pPr>
            <a:r>
              <a:rPr lang="en-US" sz="1800" dirty="0">
                <a:solidFill>
                  <a:srgbClr val="FFFFFF"/>
                </a:solidFill>
                <a:latin typeface="Corbel" panose="020B0503020204020204"/>
              </a:rPr>
              <a:t>Note:  Accounting, consulting, legal, taxes are secondary services that support industries</a:t>
            </a:r>
          </a:p>
        </p:txBody>
      </p:sp>
      <p:sp>
        <p:nvSpPr>
          <p:cNvPr id="3" name="Content Placeholder 2">
            <a:extLst>
              <a:ext uri="{FF2B5EF4-FFF2-40B4-BE49-F238E27FC236}">
                <a16:creationId xmlns:a16="http://schemas.microsoft.com/office/drawing/2014/main" id="{FF682679-C309-4BEC-9AAD-E79898D1893E}"/>
              </a:ext>
            </a:extLst>
          </p:cNvPr>
          <p:cNvSpPr>
            <a:spLocks noGrp="1"/>
          </p:cNvSpPr>
          <p:nvPr>
            <p:ph sz="half" idx="2"/>
          </p:nvPr>
        </p:nvSpPr>
        <p:spPr>
          <a:xfrm>
            <a:off x="509379" y="2393758"/>
            <a:ext cx="11301622" cy="3284136"/>
          </a:xfrm>
        </p:spPr>
        <p:txBody>
          <a:bodyPr>
            <a:normAutofit fontScale="92500" lnSpcReduction="10000"/>
          </a:bodyPr>
          <a:lstStyle/>
          <a:p>
            <a:pPr marL="0" indent="0">
              <a:buNone/>
            </a:pPr>
            <a:r>
              <a:rPr lang="en-US" sz="2200" u="sng" dirty="0"/>
              <a:t>Consumer Markets:  </a:t>
            </a:r>
            <a:endParaRPr lang="en-US" sz="2200" dirty="0"/>
          </a:p>
          <a:p>
            <a:r>
              <a:rPr lang="en-US" sz="2200" dirty="0"/>
              <a:t>Scope: Increase hotel fitness amenities utilization by 50% by </a:t>
            </a:r>
            <a:r>
              <a:rPr lang="en-US" sz="2200" dirty="0">
                <a:solidFill>
                  <a:srgbClr val="FF0000"/>
                </a:solidFill>
              </a:rPr>
              <a:t>3/31/2022</a:t>
            </a:r>
          </a:p>
          <a:p>
            <a:pPr marL="0" indent="0">
              <a:buNone/>
            </a:pPr>
            <a:r>
              <a:rPr lang="en-US" sz="2200" u="sng" dirty="0"/>
              <a:t>Healthcare:  </a:t>
            </a:r>
            <a:endParaRPr lang="en-US" sz="2200" dirty="0"/>
          </a:p>
          <a:p>
            <a:r>
              <a:rPr lang="en-US" sz="2200" dirty="0"/>
              <a:t>Scope: Increase hotel revenues by 50% by offering medical recovery and rehabilitation tourism by </a:t>
            </a:r>
            <a:r>
              <a:rPr lang="en-US" sz="2200" dirty="0">
                <a:solidFill>
                  <a:srgbClr val="FF0000"/>
                </a:solidFill>
              </a:rPr>
              <a:t>3/31/2022</a:t>
            </a:r>
          </a:p>
          <a:p>
            <a:pPr marL="0" indent="0">
              <a:buNone/>
            </a:pPr>
            <a:r>
              <a:rPr lang="en-US" sz="2200" u="sng" dirty="0"/>
              <a:t>Telecommunications</a:t>
            </a:r>
            <a:r>
              <a:rPr lang="en-US" sz="2200" dirty="0"/>
              <a:t>:  </a:t>
            </a:r>
          </a:p>
          <a:p>
            <a:r>
              <a:rPr lang="en-US" sz="2200" dirty="0"/>
              <a:t>Scope: Increase bandwidth, speed, charging and uptime by 50% for hotel guests and meeting conferences by </a:t>
            </a:r>
            <a:r>
              <a:rPr lang="en-US" sz="2200" dirty="0">
                <a:solidFill>
                  <a:srgbClr val="FF0000"/>
                </a:solidFill>
              </a:rPr>
              <a:t>3/31/2022</a:t>
            </a:r>
          </a:p>
          <a:p>
            <a:pPr marL="0" indent="0">
              <a:buNone/>
            </a:pPr>
            <a:r>
              <a:rPr lang="en-US" sz="2200" u="sng" dirty="0"/>
              <a:t>Financial Services:  </a:t>
            </a:r>
            <a:endParaRPr lang="en-US" sz="2200" dirty="0"/>
          </a:p>
          <a:p>
            <a:r>
              <a:rPr lang="en-US" sz="2200" dirty="0"/>
              <a:t>Scope: Increase loyalty and revenue by 50% and decrease airline/ hotel overbookings by 50% by </a:t>
            </a:r>
            <a:r>
              <a:rPr lang="en-US" sz="2200" dirty="0">
                <a:solidFill>
                  <a:srgbClr val="FF0000"/>
                </a:solidFill>
              </a:rPr>
              <a:t>3/31/2022</a:t>
            </a:r>
            <a:endParaRPr lang="en-US" sz="1600" dirty="0">
              <a:solidFill>
                <a:srgbClr val="FF0000"/>
              </a:solidFill>
            </a:endParaRPr>
          </a:p>
          <a:p>
            <a:endParaRPr lang="en-US" dirty="0"/>
          </a:p>
          <a:p>
            <a:endParaRPr lang="en-US" dirty="0"/>
          </a:p>
        </p:txBody>
      </p:sp>
      <p:sp>
        <p:nvSpPr>
          <p:cNvPr id="9" name="Shape 13">
            <a:extLst>
              <a:ext uri="{FF2B5EF4-FFF2-40B4-BE49-F238E27FC236}">
                <a16:creationId xmlns:a16="http://schemas.microsoft.com/office/drawing/2014/main" id="{333B71E4-7831-425B-8606-23B2F46B6FEF}"/>
              </a:ext>
            </a:extLst>
          </p:cNvPr>
          <p:cNvSpPr txBox="1"/>
          <p:nvPr/>
        </p:nvSpPr>
        <p:spPr>
          <a:xfrm>
            <a:off x="8445996" y="83181"/>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Tree>
    <p:extLst>
      <p:ext uri="{BB962C8B-B14F-4D97-AF65-F5344CB8AC3E}">
        <p14:creationId xmlns:p14="http://schemas.microsoft.com/office/powerpoint/2010/main" val="2949361728"/>
      </p:ext>
    </p:extLst>
  </p:cSld>
  <p:clrMapOvr>
    <a:masterClrMapping/>
  </p:clrMapOvr>
  <p:transition spd="med" advClick="0">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1447800" y="1071221"/>
            <a:ext cx="8742740" cy="812052"/>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fontAlgn="auto">
              <a:spcAft>
                <a:spcPts val="0"/>
              </a:spcAft>
              <a:defRPr/>
            </a:pPr>
            <a:r>
              <a:rPr lang="en-US" sz="4000" dirty="0">
                <a:solidFill>
                  <a:srgbClr val="7030A0"/>
                </a:solidFill>
                <a:latin typeface="Corbel" panose="020B0503020204020204"/>
              </a:rPr>
              <a:t>Continuous Improvement Project </a:t>
            </a:r>
          </a:p>
        </p:txBody>
      </p:sp>
      <p:sp>
        <p:nvSpPr>
          <p:cNvPr id="8" name="TextBox 7"/>
          <p:cNvSpPr txBox="1"/>
          <p:nvPr/>
        </p:nvSpPr>
        <p:spPr>
          <a:xfrm>
            <a:off x="2438400" y="6337719"/>
            <a:ext cx="8554842" cy="369332"/>
          </a:xfrm>
          <a:prstGeom prst="rect">
            <a:avLst/>
          </a:prstGeom>
          <a:noFill/>
        </p:spPr>
        <p:txBody>
          <a:bodyPr wrap="none" rtlCol="0">
            <a:spAutoFit/>
          </a:bodyPr>
          <a:lstStyle/>
          <a:p>
            <a:pPr defTabSz="457200" fontAlgn="auto">
              <a:spcBef>
                <a:spcPts val="0"/>
              </a:spcBef>
              <a:spcAft>
                <a:spcPts val="0"/>
              </a:spcAft>
              <a:defRPr/>
            </a:pPr>
            <a:r>
              <a:rPr lang="en-US" sz="1800" dirty="0">
                <a:solidFill>
                  <a:srgbClr val="7030A0"/>
                </a:solidFill>
                <a:latin typeface="Corbel" panose="020B0503020204020204"/>
              </a:rPr>
              <a:t>Note:  Accounting, consulting, legal, taxes are secondary services that support industries</a:t>
            </a:r>
          </a:p>
        </p:txBody>
      </p:sp>
      <p:sp>
        <p:nvSpPr>
          <p:cNvPr id="3" name="Content Placeholder 2">
            <a:extLst>
              <a:ext uri="{FF2B5EF4-FFF2-40B4-BE49-F238E27FC236}">
                <a16:creationId xmlns:a16="http://schemas.microsoft.com/office/drawing/2014/main" id="{FF682679-C309-4BEC-9AAD-E79898D1893E}"/>
              </a:ext>
            </a:extLst>
          </p:cNvPr>
          <p:cNvSpPr>
            <a:spLocks noGrp="1"/>
          </p:cNvSpPr>
          <p:nvPr>
            <p:ph sz="half" idx="2"/>
          </p:nvPr>
        </p:nvSpPr>
        <p:spPr>
          <a:xfrm>
            <a:off x="381000" y="1752600"/>
            <a:ext cx="11430000" cy="4343400"/>
          </a:xfrm>
        </p:spPr>
        <p:txBody>
          <a:bodyPr>
            <a:normAutofit fontScale="92500" lnSpcReduction="10000"/>
          </a:bodyPr>
          <a:lstStyle/>
          <a:p>
            <a:r>
              <a:rPr lang="en-US" sz="2800" dirty="0"/>
              <a:t>Managing Project Scope: </a:t>
            </a:r>
          </a:p>
          <a:p>
            <a:r>
              <a:rPr lang="en-US" sz="2800" dirty="0"/>
              <a:t>Theme: Goals, Objectives, and Deliverables</a:t>
            </a:r>
          </a:p>
          <a:p>
            <a:r>
              <a:rPr lang="en-US" sz="2800" dirty="0"/>
              <a:t>Write a proposal to address your targeted scope objective. Describe the problem statement, business case, current as-is state and future desired solution to develop and national roll out in the US, and to partner with one (1) other continent for an expanded rollout by a target date one year into the future.  (2-page maximum)</a:t>
            </a:r>
          </a:p>
          <a:p>
            <a:endParaRPr lang="en-US" dirty="0"/>
          </a:p>
          <a:p>
            <a:pPr marL="0" indent="0">
              <a:buNone/>
            </a:pPr>
            <a:r>
              <a:rPr lang="en-US" sz="2600" dirty="0"/>
              <a:t>Sample sources to imagine your project:  U.S . Digital Services:</a:t>
            </a:r>
          </a:p>
          <a:p>
            <a:r>
              <a:rPr lang="en-US" sz="1600" dirty="0"/>
              <a:t>How we work: </a:t>
            </a:r>
            <a:r>
              <a:rPr lang="en-US" sz="1600" dirty="0">
                <a:hlinkClick r:id="rId3"/>
              </a:rPr>
              <a:t>https://www.usds.gov/how-we-work U.S. Digital</a:t>
            </a:r>
            <a:endParaRPr lang="en-US" sz="1600" dirty="0"/>
          </a:p>
          <a:p>
            <a:r>
              <a:rPr lang="en-US" sz="1600" dirty="0"/>
              <a:t>Playbook: </a:t>
            </a:r>
            <a:r>
              <a:rPr lang="en-US" sz="1600" dirty="0">
                <a:hlinkClick r:id="rId4"/>
              </a:rPr>
              <a:t>https://playbook.cio.gov/#plays_index_anchor</a:t>
            </a:r>
            <a:endParaRPr lang="en-US" sz="1600" dirty="0"/>
          </a:p>
          <a:p>
            <a:endParaRPr lang="en-US" sz="1600" dirty="0"/>
          </a:p>
          <a:p>
            <a:r>
              <a:rPr lang="en-US" sz="2600" dirty="0"/>
              <a:t>Or model the Marriott business case with an alliance. </a:t>
            </a:r>
          </a:p>
        </p:txBody>
      </p:sp>
    </p:spTree>
    <p:extLst>
      <p:ext uri="{BB962C8B-B14F-4D97-AF65-F5344CB8AC3E}">
        <p14:creationId xmlns:p14="http://schemas.microsoft.com/office/powerpoint/2010/main" val="2460759583"/>
      </p:ext>
    </p:extLst>
  </p:cSld>
  <p:clrMapOvr>
    <a:masterClrMapping/>
  </p:clrMapOvr>
  <p:transition spd="med" advClick="0">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Shape 493"/>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64</a:t>
            </a:fld>
            <a:endParaRPr lang="en-US" sz="1200" kern="0">
              <a:solidFill>
                <a:srgbClr val="FF0000"/>
              </a:solidFill>
              <a:latin typeface="Arial"/>
              <a:ea typeface="Arial"/>
              <a:cs typeface="Arial"/>
              <a:sym typeface="Arial"/>
            </a:endParaRPr>
          </a:p>
        </p:txBody>
      </p:sp>
      <p:sp>
        <p:nvSpPr>
          <p:cNvPr id="494" name="Shape 494"/>
          <p:cNvSpPr txBox="1">
            <a:spLocks noGrp="1"/>
          </p:cNvSpPr>
          <p:nvPr>
            <p:ph type="body" idx="1"/>
          </p:nvPr>
        </p:nvSpPr>
        <p:spPr>
          <a:xfrm>
            <a:off x="1641475" y="1868487"/>
            <a:ext cx="8923200" cy="3973500"/>
          </a:xfrm>
          <a:prstGeom prst="rect">
            <a:avLst/>
          </a:prstGeom>
          <a:noFill/>
          <a:ln>
            <a:noFill/>
          </a:ln>
        </p:spPr>
        <p:txBody>
          <a:bodyPr lIns="91425" tIns="45700" rIns="91425" bIns="45700" anchor="t" anchorCtr="0">
            <a:noAutofit/>
          </a:bodyPr>
          <a:lstStyle/>
          <a:p>
            <a:pPr marL="0">
              <a:lnSpc>
                <a:spcPct val="90000"/>
              </a:lnSpc>
              <a:spcBef>
                <a:spcPts val="1400"/>
              </a:spcBef>
            </a:pPr>
            <a:r>
              <a:rPr lang="en-US"/>
              <a:t>Requirements Document</a:t>
            </a:r>
          </a:p>
          <a:p>
            <a:pPr>
              <a:spcBef>
                <a:spcPts val="0"/>
              </a:spcBef>
              <a:buSzPct val="25000"/>
            </a:pPr>
            <a:endParaRPr/>
          </a:p>
          <a:p>
            <a:pPr>
              <a:spcBef>
                <a:spcPts val="0"/>
              </a:spcBef>
              <a:buSzPct val="25000"/>
            </a:pPr>
            <a:endParaRPr/>
          </a:p>
        </p:txBody>
      </p:sp>
      <p:sp>
        <p:nvSpPr>
          <p:cNvPr id="495" name="Shape 495"/>
          <p:cNvSpPr txBox="1"/>
          <p:nvPr/>
        </p:nvSpPr>
        <p:spPr>
          <a:xfrm>
            <a:off x="1879600" y="2850932"/>
            <a:ext cx="5262300" cy="3262499"/>
          </a:xfrm>
          <a:prstGeom prst="rect">
            <a:avLst/>
          </a:prstGeom>
          <a:noFill/>
          <a:ln>
            <a:noFill/>
          </a:ln>
        </p:spPr>
        <p:txBody>
          <a:bodyPr lIns="91425" tIns="45700" rIns="91425" bIns="45700" anchor="t" anchorCtr="0">
            <a:noAutofit/>
          </a:bodyPr>
          <a:lstStyle/>
          <a:p>
            <a:pPr marL="342900" indent="-342900" fontAlgn="auto">
              <a:spcBef>
                <a:spcPts val="0"/>
              </a:spcBef>
              <a:spcAft>
                <a:spcPts val="0"/>
              </a:spcAft>
              <a:buClr>
                <a:srgbClr val="000000"/>
              </a:buClr>
              <a:buSzPct val="100000"/>
              <a:buFont typeface="Noto Sans Symbols"/>
              <a:buChar char="▪"/>
              <a:defRPr/>
            </a:pPr>
            <a:r>
              <a:rPr lang="en-US" kern="0">
                <a:solidFill>
                  <a:srgbClr val="000000"/>
                </a:solidFill>
                <a:latin typeface="Helvetica Neue"/>
                <a:ea typeface="Helvetica Neue"/>
                <a:cs typeface="Helvetica Neue"/>
                <a:sym typeface="Helvetica Neue"/>
              </a:rPr>
              <a:t>A requirements document explains why a product is needed</a:t>
            </a:r>
          </a:p>
          <a:p>
            <a:pPr marL="342900" indent="-342900" fontAlgn="auto">
              <a:spcBef>
                <a:spcPts val="0"/>
              </a:spcBef>
              <a:spcAft>
                <a:spcPts val="0"/>
              </a:spcAft>
              <a:buClr>
                <a:srgbClr val="000000"/>
              </a:buClr>
              <a:buSzPct val="100000"/>
              <a:buFont typeface="Noto Sans Symbols"/>
              <a:buChar char="▪"/>
              <a:defRPr/>
            </a:pPr>
            <a:r>
              <a:rPr lang="en-US" kern="0">
                <a:solidFill>
                  <a:srgbClr val="000000"/>
                </a:solidFill>
                <a:latin typeface="Helvetica Neue"/>
                <a:ea typeface="Helvetica Neue"/>
                <a:cs typeface="Helvetica Neue"/>
                <a:sym typeface="Helvetica Neue"/>
              </a:rPr>
              <a:t>Describes what the finished product will be like</a:t>
            </a:r>
          </a:p>
          <a:p>
            <a:pPr marL="342900" indent="-342900" fontAlgn="auto">
              <a:spcBef>
                <a:spcPts val="0"/>
              </a:spcBef>
              <a:spcAft>
                <a:spcPts val="0"/>
              </a:spcAft>
              <a:buClr>
                <a:srgbClr val="000000"/>
              </a:buClr>
              <a:buSzPct val="100000"/>
              <a:buFont typeface="Noto Sans Symbols"/>
              <a:buChar char="▪"/>
              <a:defRPr/>
            </a:pPr>
            <a:r>
              <a:rPr lang="en-US" kern="0">
                <a:solidFill>
                  <a:srgbClr val="000000"/>
                </a:solidFill>
                <a:latin typeface="Helvetica Neue"/>
                <a:ea typeface="Helvetica Neue"/>
                <a:cs typeface="Helvetica Neue"/>
                <a:sym typeface="Helvetica Neue"/>
              </a:rPr>
              <a:t>Is the formal list of requirements</a:t>
            </a:r>
          </a:p>
          <a:p>
            <a:pPr fontAlgn="auto">
              <a:spcBef>
                <a:spcPts val="0"/>
              </a:spcBef>
              <a:spcAft>
                <a:spcPts val="0"/>
              </a:spcAft>
              <a:defRPr/>
            </a:pPr>
            <a:endParaRPr sz="1400" kern="0">
              <a:solidFill>
                <a:srgbClr val="000000"/>
              </a:solidFill>
              <a:latin typeface="Arial"/>
              <a:cs typeface="Arial"/>
              <a:sym typeface="Arial"/>
            </a:endParaRPr>
          </a:p>
          <a:p>
            <a:pPr marL="742950" lvl="1" indent="-285750" fontAlgn="auto">
              <a:spcBef>
                <a:spcPts val="0"/>
              </a:spcBef>
              <a:spcAft>
                <a:spcPts val="0"/>
              </a:spcAft>
              <a:buClr>
                <a:srgbClr val="000000"/>
              </a:buClr>
              <a:defRPr/>
            </a:pPr>
            <a:endParaRPr sz="2000" kern="0">
              <a:solidFill>
                <a:srgbClr val="000000"/>
              </a:solidFill>
              <a:latin typeface="Helvetica Neue"/>
              <a:ea typeface="Helvetica Neue"/>
              <a:cs typeface="Helvetica Neue"/>
              <a:sym typeface="Helvetica Neue"/>
            </a:endParaRPr>
          </a:p>
          <a:p>
            <a:pPr lvl="1" fontAlgn="auto">
              <a:spcBef>
                <a:spcPts val="0"/>
              </a:spcBef>
              <a:spcAft>
                <a:spcPts val="0"/>
              </a:spcAft>
              <a:defRPr/>
            </a:pPr>
            <a:endParaRPr sz="1800" kern="0">
              <a:solidFill>
                <a:srgbClr val="000000"/>
              </a:solidFill>
              <a:latin typeface="Helvetica Neue"/>
              <a:ea typeface="Helvetica Neue"/>
              <a:cs typeface="Helvetica Neue"/>
              <a:sym typeface="Helvetica Neue"/>
            </a:endParaRPr>
          </a:p>
        </p:txBody>
      </p:sp>
      <p:pic>
        <p:nvPicPr>
          <p:cNvPr id="496" name="Shape 496"/>
          <p:cNvPicPr preferRelativeResize="0"/>
          <p:nvPr/>
        </p:nvPicPr>
        <p:blipFill rotWithShape="1">
          <a:blip r:embed="rId3">
            <a:alphaModFix/>
          </a:blip>
          <a:srcRect/>
          <a:stretch/>
        </p:blipFill>
        <p:spPr>
          <a:xfrm>
            <a:off x="7141882" y="3023721"/>
            <a:ext cx="3264000" cy="2206800"/>
          </a:xfrm>
          <a:prstGeom prst="rect">
            <a:avLst/>
          </a:prstGeom>
          <a:noFill/>
          <a:ln>
            <a:noFill/>
          </a:ln>
        </p:spPr>
      </p:pic>
    </p:spTree>
    <p:extLst>
      <p:ext uri="{BB962C8B-B14F-4D97-AF65-F5344CB8AC3E}">
        <p14:creationId xmlns:p14="http://schemas.microsoft.com/office/powerpoint/2010/main" val="8722427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Shape 501"/>
          <p:cNvSpPr txBox="1">
            <a:spLocks noGrp="1"/>
          </p:cNvSpPr>
          <p:nvPr>
            <p:ph type="sldNum" idx="12"/>
          </p:nvPr>
        </p:nvSpPr>
        <p:spPr>
          <a:xfrm>
            <a:off x="8519832" y="5622551"/>
            <a:ext cx="2057400" cy="274500"/>
          </a:xfrm>
          <a:prstGeom prst="rect">
            <a:avLst/>
          </a:prstGeom>
          <a:noFill/>
          <a:ln>
            <a:noFill/>
          </a:ln>
        </p:spPr>
        <p:txBody>
          <a:bodyPr lIns="91425" tIns="45700" rIns="91425" bIns="45700" anchor="ctr" anchorCtr="0">
            <a:noAutofit/>
          </a:bodyPr>
          <a:lstStyle/>
          <a:p>
            <a:pPr algn="r" fontAlgn="auto">
              <a:spcBef>
                <a:spcPts val="0"/>
              </a:spcBef>
              <a:spcAft>
                <a:spcPts val="0"/>
              </a:spcAft>
              <a:buSzPct val="25000"/>
              <a:defRPr/>
            </a:pPr>
            <a:fld id="{00000000-1234-1234-1234-123412341234}" type="slidenum">
              <a:rPr lang="en-US" sz="1200" kern="0">
                <a:solidFill>
                  <a:srgbClr val="FF0000"/>
                </a:solidFill>
                <a:latin typeface="Arial"/>
                <a:ea typeface="Arial"/>
                <a:cs typeface="Arial"/>
                <a:sym typeface="Arial"/>
              </a:rPr>
              <a:pPr algn="r" fontAlgn="auto">
                <a:spcBef>
                  <a:spcPts val="0"/>
                </a:spcBef>
                <a:spcAft>
                  <a:spcPts val="0"/>
                </a:spcAft>
                <a:buSzPct val="25000"/>
                <a:defRPr/>
              </a:pPr>
              <a:t>65</a:t>
            </a:fld>
            <a:endParaRPr lang="en-US" sz="1200" kern="0">
              <a:solidFill>
                <a:srgbClr val="FF0000"/>
              </a:solidFill>
              <a:latin typeface="Arial"/>
              <a:ea typeface="Arial"/>
              <a:cs typeface="Arial"/>
              <a:sym typeface="Arial"/>
            </a:endParaRPr>
          </a:p>
        </p:txBody>
      </p:sp>
      <p:sp>
        <p:nvSpPr>
          <p:cNvPr id="502" name="Shape 502"/>
          <p:cNvSpPr txBox="1">
            <a:spLocks noGrp="1"/>
          </p:cNvSpPr>
          <p:nvPr>
            <p:ph type="body" idx="1"/>
          </p:nvPr>
        </p:nvSpPr>
        <p:spPr>
          <a:xfrm>
            <a:off x="1524000" y="1868487"/>
            <a:ext cx="8923200" cy="3973500"/>
          </a:xfrm>
          <a:prstGeom prst="rect">
            <a:avLst/>
          </a:prstGeom>
          <a:noFill/>
          <a:ln>
            <a:noFill/>
          </a:ln>
        </p:spPr>
        <p:txBody>
          <a:bodyPr lIns="91425" tIns="45700" rIns="91425" bIns="45700" anchor="t" anchorCtr="0">
            <a:noAutofit/>
          </a:bodyPr>
          <a:lstStyle/>
          <a:p>
            <a:pPr marL="0">
              <a:lnSpc>
                <a:spcPct val="90000"/>
              </a:lnSpc>
              <a:spcBef>
                <a:spcPts val="1400"/>
              </a:spcBef>
            </a:pPr>
            <a:r>
              <a:rPr lang="en-US" dirty="0"/>
              <a:t>Collecting Requirements </a:t>
            </a:r>
          </a:p>
          <a:p>
            <a:pPr marL="457200" indent="-228600">
              <a:lnSpc>
                <a:spcPct val="90000"/>
              </a:lnSpc>
              <a:spcBef>
                <a:spcPts val="1400"/>
              </a:spcBef>
              <a:buChar char="●"/>
            </a:pPr>
            <a:r>
              <a:rPr lang="en-US" dirty="0"/>
              <a:t>Example of requirements document</a:t>
            </a:r>
          </a:p>
          <a:p>
            <a:pPr marL="228600" indent="0">
              <a:lnSpc>
                <a:spcPct val="90000"/>
              </a:lnSpc>
              <a:spcBef>
                <a:spcPts val="1400"/>
              </a:spcBef>
            </a:pPr>
            <a:r>
              <a:rPr lang="en-US" dirty="0"/>
              <a:t>	</a:t>
            </a:r>
          </a:p>
          <a:p>
            <a:pPr marL="0">
              <a:lnSpc>
                <a:spcPct val="90000"/>
              </a:lnSpc>
              <a:spcBef>
                <a:spcPts val="1400"/>
              </a:spcBef>
            </a:pPr>
            <a:endParaRPr sz="3000" dirty="0"/>
          </a:p>
          <a:p>
            <a:pPr marL="0">
              <a:lnSpc>
                <a:spcPct val="90000"/>
              </a:lnSpc>
              <a:spcBef>
                <a:spcPts val="1400"/>
              </a:spcBef>
            </a:pPr>
            <a:endParaRPr sz="3000" dirty="0"/>
          </a:p>
          <a:p>
            <a:pPr>
              <a:spcBef>
                <a:spcPts val="0"/>
              </a:spcBef>
              <a:buSzPct val="25000"/>
            </a:pPr>
            <a:endParaRPr dirty="0"/>
          </a:p>
          <a:p>
            <a:pPr>
              <a:spcBef>
                <a:spcPts val="0"/>
              </a:spcBef>
              <a:buSzPct val="25000"/>
            </a:pPr>
            <a:endParaRPr dirty="0"/>
          </a:p>
        </p:txBody>
      </p:sp>
    </p:spTree>
    <p:extLst>
      <p:ext uri="{BB962C8B-B14F-4D97-AF65-F5344CB8AC3E}">
        <p14:creationId xmlns:p14="http://schemas.microsoft.com/office/powerpoint/2010/main" val="8183417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Reflection of city at dusk on mirrored building">
            <a:extLst>
              <a:ext uri="{FF2B5EF4-FFF2-40B4-BE49-F238E27FC236}">
                <a16:creationId xmlns:a16="http://schemas.microsoft.com/office/drawing/2014/main" id="{80F641B8-D4CB-4B34-AF57-A526981DEDAF}"/>
              </a:ext>
            </a:extLst>
          </p:cNvPr>
          <p:cNvPicPr>
            <a:picLocks noGrp="1" noChangeAspect="1"/>
          </p:cNvPicPr>
          <p:nvPr>
            <p:ph type="pic" sz="quarter" idx="10"/>
          </p:nvPr>
        </p:nvPicPr>
        <p:blipFill>
          <a:blip r:embed="rId3">
            <a:alphaModFix amt="80000"/>
          </a:blip>
          <a:srcRect t="6692" b="6692"/>
          <a:stretch/>
        </p:blipFill>
        <p:spPr>
          <a:xfrm>
            <a:off x="-5606" y="0"/>
            <a:ext cx="12192000" cy="6858000"/>
          </a:xfrm>
        </p:spPr>
      </p:pic>
      <p:sp>
        <p:nvSpPr>
          <p:cNvPr id="2" name="Oval 1">
            <a:extLst>
              <a:ext uri="{FF2B5EF4-FFF2-40B4-BE49-F238E27FC236}">
                <a16:creationId xmlns:a16="http://schemas.microsoft.com/office/drawing/2014/main" id="{733AD71F-DA66-44DD-B812-447839E534FB}"/>
              </a:ext>
              <a:ext uri="{C183D7F6-B498-43B3-948B-1728B52AA6E4}">
                <adec:decorative xmlns:adec="http://schemas.microsoft.com/office/drawing/2017/decorative" val="1"/>
              </a:ext>
            </a:extLst>
          </p:cNvPr>
          <p:cNvSpPr/>
          <p:nvPr/>
        </p:nvSpPr>
        <p:spPr>
          <a:xfrm>
            <a:off x="8138160" y="5669280"/>
            <a:ext cx="502920" cy="5029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3" name="Oval 2">
            <a:extLst>
              <a:ext uri="{FF2B5EF4-FFF2-40B4-BE49-F238E27FC236}">
                <a16:creationId xmlns:a16="http://schemas.microsoft.com/office/drawing/2014/main" id="{A7CF27D1-2BD8-40D7-A92B-834F8A4F76F0}"/>
              </a:ext>
              <a:ext uri="{C183D7F6-B498-43B3-948B-1728B52AA6E4}">
                <adec:decorative xmlns:adec="http://schemas.microsoft.com/office/drawing/2017/decorative" val="1"/>
              </a:ext>
            </a:extLst>
          </p:cNvPr>
          <p:cNvSpPr/>
          <p:nvPr/>
        </p:nvSpPr>
        <p:spPr>
          <a:xfrm>
            <a:off x="2915463" y="1295169"/>
            <a:ext cx="692878" cy="69287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4" name="Oval 3">
            <a:extLst>
              <a:ext uri="{FF2B5EF4-FFF2-40B4-BE49-F238E27FC236}">
                <a16:creationId xmlns:a16="http://schemas.microsoft.com/office/drawing/2014/main" id="{290F2B13-F976-4C2D-883C-E495CDF04ACA}"/>
              </a:ext>
              <a:ext uri="{C183D7F6-B498-43B3-948B-1728B52AA6E4}">
                <adec:decorative xmlns:adec="http://schemas.microsoft.com/office/drawing/2017/decorative" val="1"/>
              </a:ext>
            </a:extLst>
          </p:cNvPr>
          <p:cNvSpPr/>
          <p:nvPr/>
        </p:nvSpPr>
        <p:spPr>
          <a:xfrm>
            <a:off x="3398520" y="904895"/>
            <a:ext cx="251460" cy="2514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pic>
        <p:nvPicPr>
          <p:cNvPr id="9" name="Picture 8">
            <a:extLst>
              <a:ext uri="{FF2B5EF4-FFF2-40B4-BE49-F238E27FC236}">
                <a16:creationId xmlns:a16="http://schemas.microsoft.com/office/drawing/2014/main" id="{3EC5EDC4-0A16-4467-90EC-37BEFD3F9FB0}"/>
              </a:ext>
            </a:extLst>
          </p:cNvPr>
          <p:cNvPicPr>
            <a:picLocks noChangeAspect="1"/>
          </p:cNvPicPr>
          <p:nvPr/>
        </p:nvPicPr>
        <p:blipFill>
          <a:blip r:embed="rId4"/>
          <a:stretch>
            <a:fillRect/>
          </a:stretch>
        </p:blipFill>
        <p:spPr>
          <a:xfrm>
            <a:off x="0" y="-21319"/>
            <a:ext cx="12192002" cy="1087839"/>
          </a:xfrm>
          <a:prstGeom prst="rect">
            <a:avLst/>
          </a:prstGeom>
        </p:spPr>
      </p:pic>
      <p:sp>
        <p:nvSpPr>
          <p:cNvPr id="7" name="Oval 6">
            <a:extLst>
              <a:ext uri="{FF2B5EF4-FFF2-40B4-BE49-F238E27FC236}">
                <a16:creationId xmlns:a16="http://schemas.microsoft.com/office/drawing/2014/main" id="{48461F53-81E4-4F48-8B4D-56B6013B1088}"/>
              </a:ext>
              <a:ext uri="{C183D7F6-B498-43B3-948B-1728B52AA6E4}">
                <adec:decorative xmlns:adec="http://schemas.microsoft.com/office/drawing/2017/decorative" val="1"/>
              </a:ext>
            </a:extLst>
          </p:cNvPr>
          <p:cNvSpPr/>
          <p:nvPr/>
        </p:nvSpPr>
        <p:spPr>
          <a:xfrm>
            <a:off x="3347194" y="685800"/>
            <a:ext cx="5486400" cy="5486400"/>
          </a:xfrm>
          <a:prstGeom prst="ellipse">
            <a:avLst/>
          </a:prstGeom>
          <a:solidFill>
            <a:schemeClr val="accent6">
              <a:alpha val="40000"/>
            </a:schemeClr>
          </a:solid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Text Placeholder 7">
            <a:extLst>
              <a:ext uri="{FF2B5EF4-FFF2-40B4-BE49-F238E27FC236}">
                <a16:creationId xmlns:a16="http://schemas.microsoft.com/office/drawing/2014/main" id="{17DE5458-0766-49A5-8982-EF9557A6BB94}"/>
              </a:ext>
            </a:extLst>
          </p:cNvPr>
          <p:cNvSpPr>
            <a:spLocks noGrp="1"/>
          </p:cNvSpPr>
          <p:nvPr>
            <p:ph type="body" sz="quarter" idx="11"/>
          </p:nvPr>
        </p:nvSpPr>
        <p:spPr>
          <a:xfrm>
            <a:off x="4213226" y="4141709"/>
            <a:ext cx="3924934" cy="490538"/>
          </a:xfrm>
        </p:spPr>
        <p:txBody>
          <a:bodyPr>
            <a:noAutofit/>
          </a:bodyPr>
          <a:lstStyle/>
          <a:p>
            <a:r>
              <a:rPr lang="en-US" sz="3600" dirty="0">
                <a:solidFill>
                  <a:schemeClr val="bg1"/>
                </a:solidFill>
              </a:rPr>
              <a:t>15 Minutes</a:t>
            </a:r>
          </a:p>
        </p:txBody>
      </p:sp>
      <p:sp>
        <p:nvSpPr>
          <p:cNvPr id="5" name="Title 4">
            <a:extLst>
              <a:ext uri="{FF2B5EF4-FFF2-40B4-BE49-F238E27FC236}">
                <a16:creationId xmlns:a16="http://schemas.microsoft.com/office/drawing/2014/main" id="{C0CA4A65-0235-4CB2-B09E-4E2D8F223034}"/>
              </a:ext>
            </a:extLst>
          </p:cNvPr>
          <p:cNvSpPr>
            <a:spLocks noGrp="1"/>
          </p:cNvSpPr>
          <p:nvPr>
            <p:ph type="title"/>
          </p:nvPr>
        </p:nvSpPr>
        <p:spPr>
          <a:xfrm>
            <a:off x="4086802" y="1669884"/>
            <a:ext cx="4315326" cy="2374194"/>
          </a:xfrm>
        </p:spPr>
        <p:txBody>
          <a:bodyPr>
            <a:normAutofit/>
          </a:bodyPr>
          <a:lstStyle/>
          <a:p>
            <a:pPr rtl="0" eaLnBrk="1" latinLnBrk="0" hangingPunct="1"/>
            <a:r>
              <a:rPr lang="en-US" sz="6000" dirty="0">
                <a:solidFill>
                  <a:srgbClr val="FFFFFF"/>
                </a:solidFill>
                <a:latin typeface="Calibri Light" panose="020F0302020204030204" pitchFamily="34" charset="0"/>
                <a:ea typeface="+mn-ea"/>
                <a:cs typeface="+mn-cs"/>
              </a:rPr>
              <a:t>Reflect</a:t>
            </a:r>
            <a:endParaRPr lang="en-US" sz="6000" dirty="0"/>
          </a:p>
        </p:txBody>
      </p:sp>
    </p:spTree>
    <p:extLst>
      <p:ext uri="{BB962C8B-B14F-4D97-AF65-F5344CB8AC3E}">
        <p14:creationId xmlns:p14="http://schemas.microsoft.com/office/powerpoint/2010/main" val="4337088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Fireworks over a body of water&#10;&#10;Description automatically generated">
            <a:extLst>
              <a:ext uri="{FF2B5EF4-FFF2-40B4-BE49-F238E27FC236}">
                <a16:creationId xmlns:a16="http://schemas.microsoft.com/office/drawing/2014/main" id="{F2F614E0-736E-4295-AC97-9D4E7E0B5015}"/>
              </a:ext>
            </a:extLst>
          </p:cNvPr>
          <p:cNvPicPr>
            <a:picLocks noGrp="1" noChangeAspect="1"/>
          </p:cNvPicPr>
          <p:nvPr>
            <p:ph type="pic" sz="quarter" idx="10"/>
          </p:nvPr>
        </p:nvPicPr>
        <p:blipFill>
          <a:blip r:embed="rId3">
            <a:extLst>
              <a:ext uri="{837473B0-CC2E-450A-ABE3-18F120FF3D39}">
                <a1611:picAttrSrcUrl xmlns:a1611="http://schemas.microsoft.com/office/drawing/2016/11/main" r:id="rId4"/>
              </a:ext>
            </a:extLst>
          </a:blip>
          <a:srcRect l="23519" r="23519"/>
          <a:stretch>
            <a:fillRect/>
          </a:stretch>
        </p:blipFill>
        <p:spPr>
          <a:xfrm>
            <a:off x="8284686" y="-26058"/>
            <a:ext cx="4016906" cy="6858000"/>
          </a:xfrm>
        </p:spPr>
      </p:pic>
      <p:sp>
        <p:nvSpPr>
          <p:cNvPr id="18" name="TextBox 17">
            <a:extLst>
              <a:ext uri="{FF2B5EF4-FFF2-40B4-BE49-F238E27FC236}">
                <a16:creationId xmlns:a16="http://schemas.microsoft.com/office/drawing/2014/main" id="{C2D4D387-A9F4-4F13-8197-7A47B629A7F5}"/>
              </a:ext>
            </a:extLst>
          </p:cNvPr>
          <p:cNvSpPr txBox="1"/>
          <p:nvPr/>
        </p:nvSpPr>
        <p:spPr>
          <a:xfrm>
            <a:off x="6739573" y="6500032"/>
            <a:ext cx="4016906" cy="196208"/>
          </a:xfrm>
          <a:prstGeom prst="rect">
            <a:avLst/>
          </a:prstGeom>
          <a:noFill/>
        </p:spPr>
        <p:txBody>
          <a:bodyPr wrap="square" rtlCol="0">
            <a:spAutoFit/>
          </a:bodyPr>
          <a:lstStyle/>
          <a:p>
            <a:pPr defTabSz="685800" fontAlgn="auto">
              <a:spcBef>
                <a:spcPts val="0"/>
              </a:spcBef>
              <a:spcAft>
                <a:spcPts val="0"/>
              </a:spcAft>
              <a:defRPr/>
            </a:pPr>
            <a:r>
              <a:rPr lang="en-US" sz="675" dirty="0">
                <a:solidFill>
                  <a:prstClr val="black"/>
                </a:solidFill>
                <a:latin typeface="Calibri Light"/>
                <a:hlinkClick r:id="rId4" tooltip="http://www.miss604.com/2012/08/italy-wins-2012-honda-celebration-of-light.html"/>
              </a:rPr>
              <a:t>This Photo</a:t>
            </a:r>
            <a:r>
              <a:rPr lang="en-US" sz="675" dirty="0">
                <a:solidFill>
                  <a:prstClr val="black"/>
                </a:solidFill>
                <a:latin typeface="Calibri Light"/>
              </a:rPr>
              <a:t> by Unknown Author is licensed under </a:t>
            </a:r>
            <a:r>
              <a:rPr lang="en-US" sz="675" dirty="0">
                <a:solidFill>
                  <a:prstClr val="black"/>
                </a:solidFill>
                <a:latin typeface="Calibri Light"/>
                <a:hlinkClick r:id="rId5" tooltip="https://creativecommons.org/licenses/by-nc-sa/3.0/"/>
              </a:rPr>
              <a:t>CC BY-SA-NC</a:t>
            </a:r>
            <a:endParaRPr lang="en-US" sz="675" dirty="0">
              <a:solidFill>
                <a:prstClr val="black"/>
              </a:solidFill>
              <a:latin typeface="Calibri Light"/>
            </a:endParaRPr>
          </a:p>
        </p:txBody>
      </p:sp>
      <p:sp>
        <p:nvSpPr>
          <p:cNvPr id="15" name="Oval 14" descr="decorative element">
            <a:extLst>
              <a:ext uri="{FF2B5EF4-FFF2-40B4-BE49-F238E27FC236}">
                <a16:creationId xmlns:a16="http://schemas.microsoft.com/office/drawing/2014/main" id="{652937FB-CDE3-46B3-8481-AB5DB8C4BABA}"/>
              </a:ext>
            </a:extLst>
          </p:cNvPr>
          <p:cNvSpPr/>
          <p:nvPr/>
        </p:nvSpPr>
        <p:spPr>
          <a:xfrm>
            <a:off x="9842408" y="5422110"/>
            <a:ext cx="450731" cy="45073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en-GB" sz="1350" dirty="0">
              <a:solidFill>
                <a:prstClr val="white"/>
              </a:solidFill>
              <a:latin typeface="Calibri Light"/>
            </a:endParaRPr>
          </a:p>
        </p:txBody>
      </p:sp>
      <p:sp>
        <p:nvSpPr>
          <p:cNvPr id="44" name="Slide Number Placeholder 5">
            <a:extLst>
              <a:ext uri="{FF2B5EF4-FFF2-40B4-BE49-F238E27FC236}">
                <a16:creationId xmlns:a16="http://schemas.microsoft.com/office/drawing/2014/main" id="{11457662-C1A5-4B93-8E30-88025E27C462}"/>
              </a:ext>
            </a:extLst>
          </p:cNvPr>
          <p:cNvSpPr txBox="1">
            <a:spLocks/>
          </p:cNvSpPr>
          <p:nvPr/>
        </p:nvSpPr>
        <p:spPr>
          <a:xfrm>
            <a:off x="9842408" y="549925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fontAlgn="auto">
              <a:spcBef>
                <a:spcPts val="0"/>
              </a:spcBef>
              <a:spcAft>
                <a:spcPts val="0"/>
              </a:spcAft>
              <a:defRPr/>
            </a:pPr>
            <a:fld id="{247A4EEE-49CE-4F6C-BF32-B7FCC5EBBF45}" type="slidenum">
              <a:rPr lang="en-GB" sz="900">
                <a:solidFill>
                  <a:prstClr val="white"/>
                </a:solidFill>
                <a:latin typeface="Calibri Light"/>
              </a:rPr>
              <a:pPr algn="ctr" defTabSz="685800" fontAlgn="auto">
                <a:spcBef>
                  <a:spcPts val="0"/>
                </a:spcBef>
                <a:spcAft>
                  <a:spcPts val="0"/>
                </a:spcAft>
                <a:defRPr/>
              </a:pPr>
              <a:t>67</a:t>
            </a:fld>
            <a:endParaRPr lang="en-GB" sz="900" dirty="0">
              <a:solidFill>
                <a:prstClr val="white"/>
              </a:solidFill>
              <a:latin typeface="Calibri Light"/>
            </a:endParaRPr>
          </a:p>
        </p:txBody>
      </p:sp>
      <p:sp>
        <p:nvSpPr>
          <p:cNvPr id="4" name="Title 3">
            <a:extLst>
              <a:ext uri="{FF2B5EF4-FFF2-40B4-BE49-F238E27FC236}">
                <a16:creationId xmlns:a16="http://schemas.microsoft.com/office/drawing/2014/main" id="{DFF36EE7-AE57-42F4-ACA9-A328C1F4EA02}"/>
              </a:ext>
            </a:extLst>
          </p:cNvPr>
          <p:cNvSpPr>
            <a:spLocks noGrp="1"/>
          </p:cNvSpPr>
          <p:nvPr>
            <p:ph type="title"/>
          </p:nvPr>
        </p:nvSpPr>
        <p:spPr>
          <a:xfrm>
            <a:off x="1821162" y="1541525"/>
            <a:ext cx="4372736" cy="711425"/>
          </a:xfrm>
        </p:spPr>
        <p:txBody>
          <a:bodyPr/>
          <a:lstStyle/>
          <a:p>
            <a:r>
              <a:rPr lang="en-US" sz="3000" u="sng" dirty="0"/>
              <a:t>Session Recap</a:t>
            </a:r>
            <a:br>
              <a:rPr lang="en-US" sz="3000" dirty="0"/>
            </a:br>
            <a:br>
              <a:rPr lang="en-US" sz="3000" dirty="0"/>
            </a:br>
            <a:br>
              <a:rPr lang="en-US" sz="3000" dirty="0"/>
            </a:br>
            <a:br>
              <a:rPr lang="en-US" sz="3000" dirty="0"/>
            </a:br>
            <a:br>
              <a:rPr lang="en-US" sz="3000" dirty="0"/>
            </a:br>
            <a:r>
              <a:rPr lang="en-US" sz="3000" dirty="0"/>
              <a:t>End of Deck</a:t>
            </a:r>
            <a:br>
              <a:rPr lang="en-US" sz="3000" dirty="0"/>
            </a:br>
            <a:br>
              <a:rPr lang="en-US" sz="3000" dirty="0"/>
            </a:br>
            <a:endParaRPr lang="en-GB" sz="3000" dirty="0"/>
          </a:p>
        </p:txBody>
      </p:sp>
      <p:sp>
        <p:nvSpPr>
          <p:cNvPr id="26" name="Text Placeholder 15">
            <a:extLst>
              <a:ext uri="{FF2B5EF4-FFF2-40B4-BE49-F238E27FC236}">
                <a16:creationId xmlns:a16="http://schemas.microsoft.com/office/drawing/2014/main" id="{AC789257-A5D0-40DE-B3DF-32C69CE33BA4}"/>
              </a:ext>
            </a:extLst>
          </p:cNvPr>
          <p:cNvSpPr txBox="1">
            <a:spLocks/>
          </p:cNvSpPr>
          <p:nvPr/>
        </p:nvSpPr>
        <p:spPr>
          <a:xfrm>
            <a:off x="1821162" y="2485459"/>
            <a:ext cx="5835280" cy="3310232"/>
          </a:xfrm>
          <a:prstGeom prst="rect">
            <a:avLst/>
          </a:prstGeom>
        </p:spPr>
        <p:txBody>
          <a:bodyPr vert="horz" wrap="square" lIns="0" tIns="34290" rIns="0" bIns="3429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1400" kern="1200" dirty="0" smtClean="0">
                <a:solidFill>
                  <a:schemeClr val="tx1"/>
                </a:solidFill>
                <a:latin typeface="+mn-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28625" indent="-428625" defTabSz="685800" fontAlgn="auto">
              <a:spcBef>
                <a:spcPts val="750"/>
              </a:spcBef>
              <a:spcAft>
                <a:spcPts val="0"/>
              </a:spcAft>
              <a:buFont typeface="Arial" panose="020B0604020202020204" pitchFamily="34" charset="0"/>
              <a:buChar char="•"/>
              <a:defRPr/>
            </a:pPr>
            <a:endParaRPr lang="en-US" sz="2400" dirty="0">
              <a:solidFill>
                <a:prstClr val="black"/>
              </a:solidFill>
              <a:latin typeface="Calibri Light"/>
            </a:endParaRPr>
          </a:p>
        </p:txBody>
      </p:sp>
      <p:sp>
        <p:nvSpPr>
          <p:cNvPr id="2" name="Shape 13">
            <a:extLst>
              <a:ext uri="{FF2B5EF4-FFF2-40B4-BE49-F238E27FC236}">
                <a16:creationId xmlns:a16="http://schemas.microsoft.com/office/drawing/2014/main" id="{E633CE2B-E44B-47BC-8F87-C0B0DC82F2D1}"/>
              </a:ext>
            </a:extLst>
          </p:cNvPr>
          <p:cNvSpPr txBox="1"/>
          <p:nvPr/>
        </p:nvSpPr>
        <p:spPr>
          <a:xfrm>
            <a:off x="8458200" y="86639"/>
            <a:ext cx="2151530" cy="830996"/>
          </a:xfrm>
          <a:prstGeom prst="rect">
            <a:avLst/>
          </a:prstGeom>
          <a:noFill/>
          <a:ln>
            <a:noFill/>
          </a:ln>
        </p:spPr>
        <p:txBody>
          <a:bodyPr lIns="68569" tIns="34275" rIns="68569" bIns="34275"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buSzPct val="25000"/>
              <a:defRPr/>
            </a:pPr>
            <a:r>
              <a:rPr lang="en-US" sz="1200" b="1" dirty="0">
                <a:solidFill>
                  <a:prstClr val="white"/>
                </a:solidFill>
                <a:latin typeface="Arial"/>
                <a:ea typeface="Arial"/>
                <a:cs typeface="Arial"/>
                <a:sym typeface="Arial"/>
              </a:rPr>
              <a:t>MSPM1-G2030</a:t>
            </a:r>
          </a:p>
          <a:p>
            <a:pPr algn="r" defTabSz="685800" fontAlgn="auto">
              <a:spcBef>
                <a:spcPts val="0"/>
              </a:spcBef>
              <a:spcAft>
                <a:spcPts val="0"/>
              </a:spcAft>
              <a:defRPr/>
            </a:pPr>
            <a:endParaRPr dirty="0">
              <a:solidFill>
                <a:prstClr val="black"/>
              </a:solidFill>
              <a:latin typeface="Arial"/>
              <a:ea typeface="Arial"/>
              <a:cs typeface="Arial"/>
              <a:sym typeface="Arial"/>
            </a:endParaRPr>
          </a:p>
        </p:txBody>
      </p:sp>
      <p:sp>
        <p:nvSpPr>
          <p:cNvPr id="14" name="Rectangle 13" descr="decorative element">
            <a:extLst>
              <a:ext uri="{FF2B5EF4-FFF2-40B4-BE49-F238E27FC236}">
                <a16:creationId xmlns:a16="http://schemas.microsoft.com/office/drawing/2014/main" id="{C862BC4D-BD7A-417E-A34A-59CE4D4A6AC8}"/>
              </a:ext>
            </a:extLst>
          </p:cNvPr>
          <p:cNvSpPr/>
          <p:nvPr/>
        </p:nvSpPr>
        <p:spPr>
          <a:xfrm>
            <a:off x="1558525" y="6201198"/>
            <a:ext cx="9144000" cy="685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en-GB" sz="1350" dirty="0">
              <a:solidFill>
                <a:prstClr val="white"/>
              </a:solidFill>
              <a:latin typeface="Calibri Light"/>
            </a:endParaRPr>
          </a:p>
        </p:txBody>
      </p:sp>
    </p:spTree>
    <p:extLst>
      <p:ext uri="{BB962C8B-B14F-4D97-AF65-F5344CB8AC3E}">
        <p14:creationId xmlns:p14="http://schemas.microsoft.com/office/powerpoint/2010/main" val="5468658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ARTICULATE_PROJECT_OPEN" val="0"/>
  <p:tag name="MMPROD_UIDATA" val="&lt;database version=&quot;7.0&quot;&gt;&lt;object type=&quot;1&quot; unique_id=&quot;10001&quot;&gt;&lt;object type=&quot;8&quot; unique_id=&quot;10080&quot;&gt;&lt;/object&gt;&lt;object type=&quot;2&quot; unique_id=&quot;10081&quot;&gt;&lt;object type=&quot;3&quot; unique_id=&quot;10082&quot;&gt;&lt;property id=&quot;20148&quot; value=&quot;5&quot;/&gt;&lt;property id=&quot;20300&quot; value=&quot;Slide 1 - &amp;quot;&amp;#x0D;&amp;#x0A;&amp;#x0D;&amp;#x0A;Quality, Execution, and Control &amp;#x0D;&amp;#x0A;&amp;#x0D;&amp;#x0A; Project Management in the Information Age&amp;#x0D;&amp;#x0A;MASY1-GC 1250&amp;#x0D;&amp;#x0A;Spring 2014&amp;#x0D;&amp;#x0A;&amp;#x0D;&amp;#x0A;Week 7&amp;#x0D;&amp;#x0A;&amp;#x0D;&amp;#x0A;E&quot;/&gt;&lt;property id=&quot;20307&quot; value=&quot;328&quot;/&gt;&lt;/object&gt;&lt;object type=&quot;3&quot; unique_id=&quot;10099&quot;&gt;&lt;property id=&quot;20148&quot; value=&quot;5&quot;/&gt;&lt;property id=&quot;20300&quot; value=&quot;Slide 2 - &amp;quot;Quality&amp;quot;&quot;/&gt;&lt;property id=&quot;20307&quot; value=&quot;514&quot;/&gt;&lt;/object&gt;&lt;object type=&quot;3&quot; unique_id=&quot;10101&quot;&gt;&lt;property id=&quot;20148&quot; value=&quot;5&quot;/&gt;&lt;property id=&quot;20300&quot; value=&quot;Slide 21 - &amp;quot;Quality Perspectives&amp;quot;&quot;/&gt;&lt;property id=&quot;20307&quot; value=&quot;408&quot;/&gt;&lt;/object&gt;&lt;object type=&quot;3&quot; unique_id=&quot;10102&quot;&gt;&lt;property id=&quot;20148&quot; value=&quot;5&quot;/&gt;&lt;property id=&quot;20300&quot; value=&quot;Slide 4 - &amp;quot;Quality Management Processes&amp;quot;&quot;/&gt;&lt;property id=&quot;20307&quot; value=&quot;409&quot;/&gt;&lt;/object&gt;&lt;object type=&quot;3&quot; unique_id=&quot;10103&quot;&gt;&lt;property id=&quot;20148&quot; value=&quot;5&quot;/&gt;&lt;property id=&quot;20300&quot; value=&quot;Slide 6 - &amp;quot;Quality Planning&amp;quot;&quot;/&gt;&lt;property id=&quot;20307&quot; value=&quot;410&quot;/&gt;&lt;/object&gt;&lt;object type=&quot;3&quot; unique_id=&quot;10104&quot;&gt;&lt;property id=&quot;20148&quot; value=&quot;5&quot;/&gt;&lt;property id=&quot;20300&quot; value=&quot;Slide 7 - &amp;quot;Quality Assurance&amp;quot;&quot;/&gt;&lt;property id=&quot;20307&quot; value=&quot;411&quot;/&gt;&lt;/object&gt;&lt;object type=&quot;3&quot; unique_id=&quot;10105&quot;&gt;&lt;property id=&quot;20148&quot; value=&quot;5&quot;/&gt;&lt;property id=&quot;20300&quot; value=&quot;Slide 9 - &amp;quot;Quality Control Outputs&amp;quot;&quot;/&gt;&lt;property id=&quot;20307&quot; value=&quot;496&quot;/&gt;&lt;/object&gt;&lt;object type=&quot;3&quot; unique_id=&quot;10106&quot;&gt;&lt;property id=&quot;20148&quot; value=&quot;5&quot;/&gt;&lt;property id=&quot;20300&quot; value=&quot;Slide 16 - &amp;quot;Quality Improvement Techniques&amp;quot;&quot;/&gt;&lt;property id=&quot;20307&quot; value=&quot;426&quot;/&gt;&lt;/object&gt;&lt;object type=&quot;3&quot; unique_id=&quot;10112&quot;&gt;&lt;property id=&quot;20148&quot; value=&quot;5&quot;/&gt;&lt;property id=&quot;20300&quot; value=&quot;Slide 17 - &amp;quot;Five Phase Improvement Process&amp;#x0D;&amp;#x0A;DMAIC&amp;quot;&quot;/&gt;&lt;property id=&quot;20307&quot; value=&quot;508&quot;/&gt;&lt;/object&gt;&lt;object type=&quot;3&quot; unique_id=&quot;10113&quot;&gt;&lt;property id=&quot;20148&quot; value=&quot;5&quot;/&gt;&lt;property id=&quot;20300&quot; value=&quot;Slide 10 - &amp;quot;Pareto Analysis&amp;quot;&quot;/&gt;&lt;property id=&quot;20307&quot; value=&quot;413&quot;/&gt;&lt;/object&gt;&lt;object type=&quot;3&quot; unique_id=&quot;10114&quot;&gt;&lt;property id=&quot;20148&quot; value=&quot;5&quot;/&gt;&lt;property id=&quot;20300&quot; value=&quot;Slide 11 - &amp;quot;Pareto Analysis of Glass Defects&amp;#x0D;&amp;#x0A;(Example)&amp;quot;&quot;/&gt;&lt;property id=&quot;20307&quot; value=&quot;414&quot;/&gt;&lt;/object&gt;&lt;object type=&quot;3&quot; unique_id=&quot;10115&quot;&gt;&lt;property id=&quot;20148&quot; value=&quot;5&quot;/&gt;&lt;property id=&quot;20300&quot; value=&quot;Slide 12 - &amp;quot;Statistical Sampling&amp;quot;&quot;/&gt;&lt;property id=&quot;20307&quot; value=&quot;415&quot;/&gt;&lt;/object&gt;&lt;object type=&quot;3&quot; unique_id=&quot;10116&quot;&gt;&lt;property id=&quot;20148&quot; value=&quot;5&quot;/&gt;&lt;property id=&quot;20300&quot; value=&quot;Slide 19 - &amp;quot;Six Sigma&amp;quot;&quot;/&gt;&lt;property id=&quot;20307&quot; value=&quot;416&quot;/&gt;&lt;/object&gt;&lt;object type=&quot;3&quot; unique_id=&quot;10117&quot;&gt;&lt;property id=&quot;20148&quot; value=&quot;5&quot;/&gt;&lt;property id=&quot;20300&quot; value=&quot;Slide 20 - &amp;quot;Six Sigma Conversion &amp;quot;&quot;/&gt;&lt;property id=&quot;20307&quot; value=&quot;417&quot;/&gt;&lt;/object&gt;&lt;object type=&quot;3&quot; unique_id=&quot;10118&quot;&gt;&lt;property id=&quot;20148&quot; value=&quot;5&quot;/&gt;&lt;property id=&quot;20300&quot; value=&quot;Slide 13 - &amp;quot;Quality Control Charts:&amp;#x0D;&amp;#x0A;Seven Run Rule&amp;quot;&quot;/&gt;&lt;property id=&quot;20307&quot; value=&quot;419&quot;/&gt;&lt;/object&gt;&lt;object type=&quot;3&quot; unique_id=&quot;10119&quot;&gt;&lt;property id=&quot;20148&quot; value=&quot;5&quot;/&gt;&lt;property id=&quot;20300&quot; value=&quot;Slide 14 - &amp;quot;The Seven Run Rule&amp;quot;&quot;/&gt;&lt;property id=&quot;20307&quot; value=&quot;420&quot;/&gt;&lt;/object&gt;&lt;object type=&quot;3&quot; unique_id=&quot;10120&quot;&gt;&lt;property id=&quot;20148&quot; value=&quot;5&quot;/&gt;&lt;property id=&quot;20300&quot; value=&quot;Slide 45 - &amp;quot;Control&amp;quot;&quot;/&gt;&lt;property id=&quot;20307&quot; value=&quot;515&quot;/&gt;&lt;/object&gt;&lt;object type=&quot;3&quot; unique_id=&quot;10122&quot;&gt;&lt;property id=&quot;20148&quot; value=&quot;5&quot;/&gt;&lt;property id=&quot;20300&quot; value=&quot;Slide 46 - &amp;quot;The Project Control Process&amp;quot;&quot;/&gt;&lt;property id=&quot;20307&quot; value=&quot;517&quot;/&gt;&lt;/object&gt;&lt;object type=&quot;3&quot; unique_id=&quot;10123&quot;&gt;&lt;property id=&quot;20148&quot; value=&quot;5&quot;/&gt;&lt;property id=&quot;20300&quot; value=&quot;Slide 52 - &amp;quot;A Control Cycle Model&amp;quot;&quot;/&gt;&lt;property id=&quot;20307&quot; value=&quot;518&quot;/&gt;&lt;/object&gt;&lt;object type=&quot;3&quot; unique_id=&quot;10124&quot;&gt;&lt;property id=&quot;20148&quot; value=&quot;5&quot;/&gt;&lt;property id=&quot;20300&quot; value=&quot;Slide 47 - &amp;quot;Monitor and Control Scope&amp;quot;&quot;/&gt;&lt;property id=&quot;20307&quot; value=&quot;519&quot;/&gt;&lt;/object&gt;&lt;object type=&quot;3&quot; unique_id=&quot;10125&quot;&gt;&lt;property id=&quot;20148&quot; value=&quot;5&quot;/&gt;&lt;property id=&quot;20300&quot; value=&quot;Slide 48 - &amp;quot;Scope Verification&amp;quot;&quot;/&gt;&lt;property id=&quot;20307&quot; value=&quot;520&quot;/&gt;&lt;/object&gt;&lt;object type=&quot;3&quot; unique_id=&quot;10126&quot;&gt;&lt;property id=&quot;20148&quot; value=&quot;5&quot;/&gt;&lt;property id=&quot;20300&quot; value=&quot;Slide 49 - &amp;quot;Scope Control&amp;quot;&quot;/&gt;&lt;property id=&quot;20307&quot; value=&quot;521&quot;/&gt;&lt;/object&gt;&lt;object type=&quot;3&quot; unique_id=&quot;10128&quot;&gt;&lt;property id=&quot;20148&quot; value=&quot;5&quot;/&gt;&lt;property id=&quot;20300&quot; value=&quot;Slide 54 - &amp;quot;Deliverable Acceptance Process Flow&amp;quot;&quot;/&gt;&lt;property id=&quot;20307&quot; value=&quot;489&quot;/&gt;&lt;/object&gt;&lt;object type=&quot;3&quot; unique_id=&quot;10130&quot;&gt;&lt;property id=&quot;20148&quot; value=&quot;5&quot;/&gt;&lt;property id=&quot;20300&quot; value=&quot;Slide 57 - &amp;quot;Project Accomplishments&amp;quot;&quot;/&gt;&lt;property id=&quot;20307&quot; value=&quot;510&quot;/&gt;&lt;/object&gt;&lt;object type=&quot;3&quot; unique_id=&quot;10180&quot;&gt;&lt;property id=&quot;20148&quot; value=&quot;5&quot;/&gt;&lt;property id=&quot;20300&quot; value=&quot;Slide 3 - &amp;quot;Quality Defined&amp;quot;&quot;/&gt;&lt;property id=&quot;20307&quot; value=&quot;527&quot;/&gt;&lt;/object&gt;&lt;object type=&quot;3&quot; unique_id=&quot;11131&quot;&gt;&lt;property id=&quot;20148&quot; value=&quot;5&quot;/&gt;&lt;property id=&quot;20300&quot; value=&quot;Slide 30 - &amp;quot;Execution&amp;quot;&quot;/&gt;&lt;property id=&quot;20307&quot; value=&quot;528&quot;/&gt;&lt;/object&gt;&lt;object type=&quot;3&quot; unique_id=&quot;11132&quot;&gt;&lt;property id=&quot;20148&quot; value=&quot;5&quot;/&gt;&lt;property id=&quot;20300&quot; value=&quot;Slide 32 - &amp;quot;Common Problems During Execution&amp;quot;&quot;/&gt;&lt;property id=&quot;20307&quot; value=&quot;529&quot;/&gt;&lt;/object&gt;&lt;object type=&quot;3&quot; unique_id=&quot;11133&quot;&gt;&lt;property id=&quot;20148&quot; value=&quot;5&quot;/&gt;&lt;property id=&quot;20300&quot; value=&quot;Slide 31 - &amp;quot;Project Monitoring and Evaluation&amp;quot;&quot;/&gt;&lt;property id=&quot;20307&quot; value=&quot;530&quot;/&gt;&lt;/object&gt;&lt;object type=&quot;3&quot; unique_id=&quot;11135&quot;&gt;&lt;property id=&quot;20148&quot; value=&quot;5&quot;/&gt;&lt;property id=&quot;20300&quot; value=&quot;Slide 35 - &amp;quot;Project Intervention Challenges&amp;quot;&quot;/&gt;&lt;property id=&quot;20307&quot; value=&quot;532&quot;/&gt;&lt;/object&gt;&lt;object type=&quot;3&quot; unique_id=&quot;11136&quot;&gt;&lt;property id=&quot;20148&quot; value=&quot;5&quot;/&gt;&lt;property id=&quot;20300&quot; value=&quot;Slide 33 - &amp;quot;Tools and Techniques for Execution&amp;quot;&quot;/&gt;&lt;property id=&quot;20307&quot; value=&quot;533&quot;/&gt;&lt;/object&gt;&lt;object type=&quot;3&quot; unique_id=&quot;11137&quot;&gt;&lt;property id=&quot;20148&quot; value=&quot;5&quot;/&gt;&lt;property id=&quot;20300&quot; value=&quot;Slide 34 - &amp;quot;The Project Managers Influence&amp;quot;&quot;/&gt;&lt;property id=&quot;20307&quot; value=&quot;534&quot;/&gt;&lt;/object&gt;&lt;object type=&quot;3&quot; unique_id=&quot;11138&quot;&gt;&lt;property id=&quot;20148&quot; value=&quot;5&quot;/&gt;&lt;property id=&quot;20300&quot; value=&quot;Slide 36 - &amp;quot;Ways to Influence that Help/Hurt Projects&amp;quot;&quot;/&gt;&lt;property id=&quot;20307&quot; value=&quot;535&quot;/&gt;&lt;/object&gt;&lt;object type=&quot;3&quot; unique_id=&quot;11139&quot;&gt;&lt;property id=&quot;20148&quot; value=&quot;5&quot;/&gt;&lt;property id=&quot;20300&quot; value=&quot;Slide 37 - &amp;quot;Management Effectiveness&amp;quot;&quot;/&gt;&lt;property id=&quot;20307&quot; value=&quot;536&quot;/&gt;&lt;/object&gt;&lt;object type=&quot;3&quot; unique_id=&quot;11140&quot;&gt;&lt;property id=&quot;20148&quot; value=&quot;5&quot;/&gt;&lt;property id=&quot;20300&quot; value=&quot;Slide 38 - &amp;quot;Motivational Theories&amp;quot;&quot;/&gt;&lt;property id=&quot;20307&quot; value=&quot;537&quot;/&gt;&lt;/object&gt;&lt;object type=&quot;3&quot; unique_id=&quot;11141&quot;&gt;&lt;property id=&quot;20148&quot; value=&quot;5&quot;/&gt;&lt;property id=&quot;20300&quot; value=&quot;Slide 39 - &amp;quot;Maslow’s Hierarchy of Human Needs&amp;quot;&quot;/&gt;&lt;property id=&quot;20307&quot; value=&quot;538&quot;/&gt;&lt;/object&gt;&lt;object type=&quot;3&quot; unique_id=&quot;11142&quot;&gt;&lt;property id=&quot;20148&quot; value=&quot;5&quot;/&gt;&lt;property id=&quot;20300&quot; value=&quot;Slide 40 - &amp;quot;Herzberg’s Dual Factor Theory &amp;quot;&quot;/&gt;&lt;property id=&quot;20307&quot; value=&quot;539&quot;/&gt;&lt;/object&gt;&lt;object type=&quot;3&quot; unique_id=&quot;11143&quot;&gt;&lt;property id=&quot;20148&quot; value=&quot;5&quot;/&gt;&lt;property id=&quot;20300&quot; value=&quot;Slide 41 - &amp;quot;Vroom’s Expectancy Theory&amp;quot;&quot;/&gt;&lt;property id=&quot;20307&quot; value=&quot;540&quot;/&gt;&lt;/object&gt;&lt;object type=&quot;3&quot; unique_id=&quot;11144&quot;&gt;&lt;property id=&quot;20148&quot; value=&quot;5&quot;/&gt;&lt;property id=&quot;20300&quot; value=&quot;Slide 42 - &amp;quot;McGregor’s Theory X and Y&amp;quot;&quot;/&gt;&lt;property id=&quot;20307&quot; value=&quot;541&quot;/&gt;&lt;/object&gt;&lt;object type=&quot;3&quot; unique_id=&quot;11145&quot;&gt;&lt;property id=&quot;20148&quot; value=&quot;5&quot;/&gt;&lt;property id=&quot;20300&quot; value=&quot;Slide 43 - &amp;quot;Reward and Recognition Systems&amp;quot;&quot;/&gt;&lt;property id=&quot;20307&quot; value=&quot;542&quot;/&gt;&lt;/object&gt;&lt;object type=&quot;3&quot; unique_id=&quot;11445&quot;&gt;&lt;property id=&quot;20148&quot; value=&quot;5&quot;/&gt;&lt;property id=&quot;20300&quot; value=&quot;Slide 15 - &amp;quot;Quality Process Improvement Initiative&amp;quot;&quot;/&gt;&lt;property id=&quot;20307&quot; value=&quot;544&quot;/&gt;&lt;/object&gt;&lt;object type=&quot;3&quot; unique_id=&quot;11650&quot;&gt;&lt;property id=&quot;20148&quot; value=&quot;5&quot;/&gt;&lt;property id=&quot;20300&quot; value=&quot;Slide 8 - &amp;quot;Quality Control&amp;quot;&quot;/&gt;&lt;property id=&quot;20307&quot; value=&quot;545&quot;/&gt;&lt;/object&gt;&lt;object type=&quot;3&quot; unique_id=&quot;12287&quot;&gt;&lt;property id=&quot;20148&quot; value=&quot;5&quot;/&gt;&lt;property id=&quot;20300&quot; value=&quot;Slide 22 - &amp;quot;Reliability&amp;quot;&quot;/&gt;&lt;property id=&quot;20307&quot; value=&quot;547&quot;/&gt;&lt;/object&gt;&lt;object type=&quot;3&quot; unique_id=&quot;12288&quot;&gt;&lt;property id=&quot;20148&quot; value=&quot;5&quot;/&gt;&lt;property id=&quot;20300&quot; value=&quot;Slide 23 - &amp;quot;Usability&amp;quot;&quot;/&gt;&lt;property id=&quot;20307&quot; value=&quot;548&quot;/&gt;&lt;/object&gt;&lt;object type=&quot;3&quot; unique_id=&quot;12289&quot;&gt;&lt;property id=&quot;20148&quot; value=&quot;5&quot;/&gt;&lt;property id=&quot;20300&quot; value=&quot;Slide 24 - &amp;quot;Efficiency&amp;quot;&quot;/&gt;&lt;property id=&quot;20307&quot; value=&quot;550&quot;/&gt;&lt;/object&gt;&lt;object type=&quot;3&quot; unique_id=&quot;12290&quot;&gt;&lt;property id=&quot;20148&quot; value=&quot;5&quot;/&gt;&lt;property id=&quot;20300&quot; value=&quot;Slide 25 - &amp;quot;&amp;#x0D;&amp;#x0A;Re-Usability &amp;#x0D;&amp;#x0A;&amp;quot;&quot;/&gt;&lt;property id=&quot;20307&quot; value=&quot;549&quot;/&gt;&lt;/object&gt;&lt;object type=&quot;3&quot; unique_id=&quot;12291&quot;&gt;&lt;property id=&quot;20148&quot; value=&quot;5&quot;/&gt;&lt;property id=&quot;20300&quot; value=&quot;Slide 26 - &amp;quot;Maintainability&amp;quot;&quot;/&gt;&lt;property id=&quot;20307&quot; value=&quot;551&quot;/&gt;&lt;/object&gt;&lt;object type=&quot;3&quot; unique_id=&quot;12466&quot;&gt;&lt;property id=&quot;20148&quot; value=&quot;5&quot;/&gt;&lt;property id=&quot;20300&quot; value=&quot;Slide 27 - &amp;quot;Portability&amp;quot;&quot;/&gt;&lt;property id=&quot;20307&quot; value=&quot;552&quot;/&gt;&lt;/object&gt;&lt;object type=&quot;3&quot; unique_id=&quot;12526&quot;&gt;&lt;property id=&quot;20148&quot; value=&quot;5&quot;/&gt;&lt;property id=&quot;20300&quot; value=&quot;Slide 29 - &amp;quot;Baldridge Criteria for Excellence&amp;quot;&quot;/&gt;&lt;property id=&quot;20307&quot; value=&quot;553&quot;/&gt;&lt;/object&gt;&lt;object type=&quot;3&quot; unique_id=&quot;12527&quot;&gt;&lt;property id=&quot;20148&quot; value=&quot;5&quot;/&gt;&lt;property id=&quot;20300&quot; value=&quot;Slide 18 - &amp;quot;A Continuous Process&amp;quot;&quot;/&gt;&lt;property id=&quot;20307&quot; value=&quot;554&quot;/&gt;&lt;/object&gt;&lt;object type=&quot;3&quot; unique_id=&quot;12894&quot;&gt;&lt;property id=&quot;20148&quot; value=&quot;5&quot;/&gt;&lt;property id=&quot;20300&quot; value=&quot;Slide 5 - &amp;quot;&amp;#x0D;&amp;#x0A;Quality Management&amp;#x0D;&amp;#x0A;&amp;quot;&quot;/&gt;&lt;property id=&quot;20307&quot; value=&quot;560&quot;/&gt;&lt;/object&gt;&lt;object type=&quot;3&quot; unique_id=&quot;12898&quot;&gt;&lt;property id=&quot;20148&quot; value=&quot;5&quot;/&gt;&lt;property id=&quot;20300&quot; value=&quot;Slide 50 - &amp;quot;Monitor and Control Cost&amp;quot;&quot;/&gt;&lt;property id=&quot;20307&quot; value=&quot;558&quot;/&gt;&lt;/object&gt;&lt;object type=&quot;3&quot; unique_id=&quot;12899&quot;&gt;&lt;property id=&quot;20148&quot; value=&quot;5&quot;/&gt;&lt;property id=&quot;20300&quot; value=&quot;Slide 51 - &amp;quot;Monitor and Control Project Quality&amp;quot;&quot;/&gt;&lt;property id=&quot;20307&quot; value=&quot;559&quot;/&gt;&lt;/object&gt;&lt;object type=&quot;3&quot; unique_id=&quot;13758&quot;&gt;&lt;property id=&quot;20148&quot; value=&quot;5&quot;/&gt;&lt;property id=&quot;20300&quot; value=&quot;Slide 28 - &amp;quot;International Organization for Standards&amp;quot;&quot;/&gt;&lt;property id=&quot;20307&quot; value=&quot;561&quot;/&gt;&lt;/object&gt;&lt;object type=&quot;3&quot; unique_id=&quot;13759&quot;&gt;&lt;property id=&quot;20148&quot; value=&quot;5&quot;/&gt;&lt;property id=&quot;20300&quot; value=&quot;Slide 44 - &amp;quot;Evaluation Questions&amp;quot;&quot;/&gt;&lt;property id=&quot;20307&quot; value=&quot;562&quot;/&gt;&lt;/object&gt;&lt;object type=&quot;3&quot; unique_id=&quot;13760&quot;&gt;&lt;property id=&quot;20148&quot; value=&quot;5&quot;/&gt;&lt;property id=&quot;20300&quot; value=&quot;Slide 53 - &amp;quot;Problem Identification&amp;quot;&quot;/&gt;&lt;property id=&quot;20307&quot; value=&quot;563&quot;/&gt;&lt;/object&gt;&lt;object type=&quot;3&quot; unique_id=&quot;13761&quot;&gt;&lt;property id=&quot;20148&quot; value=&quot;5&quot;/&gt;&lt;property id=&quot;20300&quot; value=&quot;Slide 55 - &amp;quot;Change Requests&amp;quot;&quot;/&gt;&lt;property id=&quot;20307&quot; value=&quot;564&quot;/&gt;&lt;/object&gt;&lt;object type=&quot;3&quot; unique_id=&quot;13762&quot;&gt;&lt;property id=&quot;20148&quot; value=&quot;5&quot;/&gt;&lt;property id=&quot;20300&quot; value=&quot;Slide 56 - &amp;quot;Change Control Boards (CCB’s)&amp;quot;&quot;/&gt;&lt;property id=&quot;20307&quot; value=&quot;565&quot;/&gt;&lt;/object&gt;&lt;/object&gt;&lt;/object&gt;&lt;/database&gt;"/>
  <p:tag name="SECTOMILLISECCONVERTED" val="1"/>
</p:tagLst>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Presentation Deck for Faculty_2014">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3.xml><?xml version="1.0" encoding="utf-8"?>
<a:theme xmlns:a="http://schemas.openxmlformats.org/drawingml/2006/main" name="1_Office Theme">
  <a:themeElements>
    <a:clrScheme name="MSFT_04_Education">
      <a:dk1>
        <a:sysClr val="windowText" lastClr="000000"/>
      </a:dk1>
      <a:lt1>
        <a:sysClr val="window" lastClr="FFFFFF"/>
      </a:lt1>
      <a:dk2>
        <a:srgbClr val="44546A"/>
      </a:dk2>
      <a:lt2>
        <a:srgbClr val="E7E6E6"/>
      </a:lt2>
      <a:accent1>
        <a:srgbClr val="B2606E"/>
      </a:accent1>
      <a:accent2>
        <a:srgbClr val="0F3955"/>
      </a:accent2>
      <a:accent3>
        <a:srgbClr val="FFC000"/>
      </a:accent3>
      <a:accent4>
        <a:srgbClr val="BF678E"/>
      </a:accent4>
      <a:accent5>
        <a:srgbClr val="731F1C"/>
      </a:accent5>
      <a:accent6>
        <a:srgbClr val="7A9E56"/>
      </a:accent6>
      <a:hlink>
        <a:srgbClr val="00B0F0"/>
      </a:hlink>
      <a:folHlink>
        <a:srgbClr val="595959"/>
      </a:folHlink>
    </a:clrScheme>
    <a:fontScheme name="MSFT_04_Education">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ducation_Template_CA - v3" id="{05BEC7B3-9C4F-4697-9BCB-CF8E9EC8EB39}" vid="{BBA0308C-16F9-454C-BD0F-1B17E2C0FD42}"/>
    </a:ext>
  </a:extLst>
</a:theme>
</file>

<file path=ppt/theme/theme4.xml><?xml version="1.0" encoding="utf-8"?>
<a:theme xmlns:a="http://schemas.openxmlformats.org/drawingml/2006/main" name="Office Theme">
  <a:themeElements>
    <a:clrScheme name="MSFT_04_Education">
      <a:dk1>
        <a:sysClr val="windowText" lastClr="000000"/>
      </a:dk1>
      <a:lt1>
        <a:sysClr val="window" lastClr="FFFFFF"/>
      </a:lt1>
      <a:dk2>
        <a:srgbClr val="44546A"/>
      </a:dk2>
      <a:lt2>
        <a:srgbClr val="E7E6E6"/>
      </a:lt2>
      <a:accent1>
        <a:srgbClr val="B2606E"/>
      </a:accent1>
      <a:accent2>
        <a:srgbClr val="0F3955"/>
      </a:accent2>
      <a:accent3>
        <a:srgbClr val="FFC000"/>
      </a:accent3>
      <a:accent4>
        <a:srgbClr val="BF678E"/>
      </a:accent4>
      <a:accent5>
        <a:srgbClr val="731F1C"/>
      </a:accent5>
      <a:accent6>
        <a:srgbClr val="7A9E56"/>
      </a:accent6>
      <a:hlink>
        <a:srgbClr val="00B0F0"/>
      </a:hlink>
      <a:folHlink>
        <a:srgbClr val="595959"/>
      </a:folHlink>
    </a:clrScheme>
    <a:fontScheme name="MSFT_04_Education">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ducation_Template_CA - v3" id="{05BEC7B3-9C4F-4697-9BCB-CF8E9EC8EB39}" vid="{BBA0308C-16F9-454C-BD0F-1B17E2C0FD42}"/>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TotalTime>
  <Words>2256</Words>
  <Application>Microsoft Office PowerPoint</Application>
  <PresentationFormat>Widescreen</PresentationFormat>
  <Paragraphs>487</Paragraphs>
  <Slides>67</Slides>
  <Notes>67</Notes>
  <HiddenSlides>0</HiddenSlides>
  <MMClips>0</MMClips>
  <ScaleCrop>false</ScaleCrop>
  <HeadingPairs>
    <vt:vector size="8" baseType="variant">
      <vt:variant>
        <vt:lpstr>Fonts Used</vt:lpstr>
      </vt:variant>
      <vt:variant>
        <vt:i4>9</vt:i4>
      </vt:variant>
      <vt:variant>
        <vt:lpstr>Theme</vt:lpstr>
      </vt:variant>
      <vt:variant>
        <vt:i4>4</vt:i4>
      </vt:variant>
      <vt:variant>
        <vt:lpstr>Embedded OLE Servers</vt:lpstr>
      </vt:variant>
      <vt:variant>
        <vt:i4>1</vt:i4>
      </vt:variant>
      <vt:variant>
        <vt:lpstr>Slide Titles</vt:lpstr>
      </vt:variant>
      <vt:variant>
        <vt:i4>67</vt:i4>
      </vt:variant>
    </vt:vector>
  </HeadingPairs>
  <TitlesOfParts>
    <vt:vector size="81" baseType="lpstr">
      <vt:lpstr>Arial</vt:lpstr>
      <vt:lpstr>Calibri</vt:lpstr>
      <vt:lpstr>Calibri Light</vt:lpstr>
      <vt:lpstr>Corbel</vt:lpstr>
      <vt:lpstr>Courier New</vt:lpstr>
      <vt:lpstr>Gill Sans MT</vt:lpstr>
      <vt:lpstr>Helvetica Neue</vt:lpstr>
      <vt:lpstr>Noto Sans Symbols</vt:lpstr>
      <vt:lpstr>Times New Roman</vt:lpstr>
      <vt:lpstr>Presentation Deck for Faculty_2014</vt:lpstr>
      <vt:lpstr>1_Celestial</vt:lpstr>
      <vt:lpstr>1_Office Theme</vt:lpstr>
      <vt:lpstr>Office Theme</vt:lpstr>
      <vt:lpstr>Slide</vt:lpstr>
      <vt:lpstr>PowerPoint Presentation</vt:lpstr>
      <vt:lpstr>Agenda </vt:lpstr>
      <vt:lpstr>Prepare</vt:lpstr>
      <vt:lpstr>PowerPoint Presentation</vt:lpstr>
      <vt:lpstr>PowerPoint Presentation</vt:lpstr>
      <vt:lpstr>PowerPoint Presentation</vt:lpstr>
      <vt:lpstr> Scope Management  Who? What? Why? </vt:lpstr>
      <vt:lpstr> Scope Management  Who? What? Why? </vt:lpstr>
      <vt:lpstr> Scope Management  Who? What? Why? </vt:lpstr>
      <vt:lpstr> Scope Management  Who? What? Why?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Break Time</vt:lpstr>
      <vt:lpstr>Explore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Scope Risks</vt:lpstr>
      <vt:lpstr>             Scope Risks</vt:lpstr>
      <vt:lpstr>Accepting Unclear Requirements</vt:lpstr>
      <vt:lpstr>Misinterpretation of Requirements</vt:lpstr>
      <vt:lpstr>Highly Optimistic Technical Approach</vt:lpstr>
      <vt:lpstr>Allowing Your Team to Make Unnecessary Changes</vt:lpstr>
      <vt:lpstr>Allowing Unnecessary Customer-Generated Changes to Occur</vt:lpstr>
      <vt:lpstr>Improper Use of Concurrent Engineering</vt:lpstr>
      <vt:lpstr>PowerPoint Presentation</vt:lpstr>
      <vt:lpstr>PowerPoint Presentation</vt:lpstr>
      <vt:lpstr>Having No Change Control Process</vt:lpstr>
      <vt:lpstr>Not Using the Change Control Process</vt:lpstr>
      <vt:lpstr>Avoid Scope Reductions to Lower Cost</vt:lpstr>
      <vt:lpstr>PowerPoint Presentation</vt:lpstr>
      <vt:lpstr>PowerPoint Presentation</vt:lpstr>
      <vt:lpstr>Drivers on Scope </vt:lpstr>
      <vt:lpstr> Characteristics of Success  </vt:lpstr>
      <vt:lpstr>Break Time</vt:lpstr>
      <vt:lpstr>Demonstrate</vt:lpstr>
      <vt:lpstr>PowerPoint Presentation</vt:lpstr>
      <vt:lpstr>PowerPoint Presentation</vt:lpstr>
      <vt:lpstr>Team Exercise</vt:lpstr>
      <vt:lpstr>PowerPoint Presentation</vt:lpstr>
      <vt:lpstr>PowerPoint Presentation</vt:lpstr>
      <vt:lpstr>PowerPoint Presentation</vt:lpstr>
      <vt:lpstr>PowerPoint Presentation</vt:lpstr>
      <vt:lpstr>PowerPoint Presentation</vt:lpstr>
      <vt:lpstr>Reflect</vt:lpstr>
      <vt:lpstr>Session Recap     End of Deck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Yael Israel</dc:creator>
  <cp:lastModifiedBy>Yael Israel</cp:lastModifiedBy>
  <cp:revision>1</cp:revision>
  <dcterms:created xsi:type="dcterms:W3CDTF">2021-01-29T03:32:53Z</dcterms:created>
  <dcterms:modified xsi:type="dcterms:W3CDTF">2021-02-09T01:28:06Z</dcterms:modified>
</cp:coreProperties>
</file>